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sldIdLst>
    <p:sldId id="256" r:id="rId2"/>
    <p:sldId id="258" r:id="rId3"/>
    <p:sldId id="259" r:id="rId4"/>
    <p:sldId id="279" r:id="rId5"/>
    <p:sldId id="281" r:id="rId6"/>
    <p:sldId id="280"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73" r:id="rId22"/>
    <p:sldId id="29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36B8B7-9072-44C3-9B26-3E472D0E1FE8}">
          <p14:sldIdLst>
            <p14:sldId id="256"/>
            <p14:sldId id="258"/>
            <p14:sldId id="259"/>
            <p14:sldId id="279"/>
            <p14:sldId id="281"/>
            <p14:sldId id="280"/>
            <p14:sldId id="282"/>
            <p14:sldId id="283"/>
            <p14:sldId id="284"/>
            <p14:sldId id="285"/>
            <p14:sldId id="286"/>
            <p14:sldId id="287"/>
            <p14:sldId id="288"/>
            <p14:sldId id="289"/>
            <p14:sldId id="290"/>
            <p14:sldId id="291"/>
            <p14:sldId id="292"/>
            <p14:sldId id="293"/>
            <p14:sldId id="294"/>
            <p14:sldId id="295"/>
            <p14:sldId id="27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1">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A10066E-A36F-466F-9AE7-7A80AB3E3E14}" type="doc">
      <dgm:prSet loTypeId="urn:microsoft.com/office/officeart/2005/8/layout/hList7#1" loCatId="process" qsTypeId="urn:microsoft.com/office/officeart/2005/8/quickstyle/simple1#1" qsCatId="simple" csTypeId="urn:microsoft.com/office/officeart/2005/8/colors/colorful5#1" csCatId="colorful" phldr="1"/>
      <dgm:spPr/>
    </dgm:pt>
    <dgm:pt modelId="{A08DD3B2-7BD6-44E2-9E17-70128AE47677}">
      <dgm:prSet phldrT="[Text]" custT="1"/>
      <dgm:spPr/>
      <dgm:t>
        <a:bodyPr/>
        <a:lstStyle/>
        <a:p>
          <a:r>
            <a:rPr lang="en-US" sz="2400" dirty="0"/>
            <a:t>Sensors &amp;</a:t>
          </a:r>
        </a:p>
        <a:p>
          <a:r>
            <a:rPr lang="en-US" sz="2400" dirty="0"/>
            <a:t>Actuators</a:t>
          </a:r>
        </a:p>
      </dgm:t>
    </dgm:pt>
    <dgm:pt modelId="{DA843286-4EA9-4F73-B8F6-C380FE2973DD}" type="parTrans" cxnId="{06FC1E6F-B2B1-411F-9F6C-7EDE576E322C}">
      <dgm:prSet/>
      <dgm:spPr/>
      <dgm:t>
        <a:bodyPr/>
        <a:lstStyle/>
        <a:p>
          <a:endParaRPr lang="en-US"/>
        </a:p>
      </dgm:t>
    </dgm:pt>
    <dgm:pt modelId="{0C046524-93FB-48C0-80DA-8FF08D526D8E}" type="sibTrans" cxnId="{06FC1E6F-B2B1-411F-9F6C-7EDE576E322C}">
      <dgm:prSet/>
      <dgm:spPr/>
      <dgm:t>
        <a:bodyPr/>
        <a:lstStyle/>
        <a:p>
          <a:endParaRPr lang="en-US"/>
        </a:p>
      </dgm:t>
    </dgm:pt>
    <dgm:pt modelId="{496F3DAA-C7B1-4E10-8ECC-8BD326593A39}">
      <dgm:prSet phldrT="[Text]"/>
      <dgm:spPr/>
      <dgm:t>
        <a:bodyPr/>
        <a:lstStyle/>
        <a:p>
          <a:r>
            <a:rPr lang="en-US" dirty="0"/>
            <a:t>Processors/ Controllers Development Boards</a:t>
          </a:r>
        </a:p>
      </dgm:t>
    </dgm:pt>
    <dgm:pt modelId="{CD940D96-CB48-45F6-8A03-004BADC8ED8C}" type="parTrans" cxnId="{E234B292-2D15-4E08-BC8A-0FD982EC3DC8}">
      <dgm:prSet/>
      <dgm:spPr/>
      <dgm:t>
        <a:bodyPr/>
        <a:lstStyle/>
        <a:p>
          <a:endParaRPr lang="en-US"/>
        </a:p>
      </dgm:t>
    </dgm:pt>
    <dgm:pt modelId="{2A97D065-41B0-469D-9DC7-2F51EDB63A03}" type="sibTrans" cxnId="{E234B292-2D15-4E08-BC8A-0FD982EC3DC8}">
      <dgm:prSet/>
      <dgm:spPr/>
      <dgm:t>
        <a:bodyPr/>
        <a:lstStyle/>
        <a:p>
          <a:endParaRPr lang="en-US"/>
        </a:p>
      </dgm:t>
    </dgm:pt>
    <dgm:pt modelId="{A4DB873C-0051-46BC-AB17-0D5888276786}">
      <dgm:prSet phldrT="[Text]"/>
      <dgm:spPr/>
      <dgm:t>
        <a:bodyPr/>
        <a:lstStyle/>
        <a:p>
          <a:r>
            <a:rPr lang="en-US" dirty="0"/>
            <a:t>Cloud &amp; </a:t>
          </a:r>
        </a:p>
        <a:p>
          <a:r>
            <a:rPr lang="en-US" dirty="0"/>
            <a:t>Data Analytics</a:t>
          </a:r>
        </a:p>
      </dgm:t>
    </dgm:pt>
    <dgm:pt modelId="{6DD4CBED-6C64-473E-A060-31529E3DA8CB}" type="parTrans" cxnId="{1B831545-A3B8-4C47-95A6-EEABA5EB366F}">
      <dgm:prSet/>
      <dgm:spPr/>
      <dgm:t>
        <a:bodyPr/>
        <a:lstStyle/>
        <a:p>
          <a:endParaRPr lang="en-US"/>
        </a:p>
      </dgm:t>
    </dgm:pt>
    <dgm:pt modelId="{C1D148AB-9BA9-4F18-8933-1D6EAFA58666}" type="sibTrans" cxnId="{1B831545-A3B8-4C47-95A6-EEABA5EB366F}">
      <dgm:prSet/>
      <dgm:spPr/>
      <dgm:t>
        <a:bodyPr/>
        <a:lstStyle/>
        <a:p>
          <a:endParaRPr lang="en-US"/>
        </a:p>
      </dgm:t>
    </dgm:pt>
    <dgm:pt modelId="{DEE03DA9-10FB-4662-93AF-6CCCB78F0DDA}">
      <dgm:prSet phldrT="[Text]"/>
      <dgm:spPr/>
      <dgm:t>
        <a:bodyPr/>
        <a:lstStyle/>
        <a:p>
          <a:r>
            <a:rPr lang="en-US" dirty="0"/>
            <a:t>Network / Protocol </a:t>
          </a:r>
        </a:p>
      </dgm:t>
    </dgm:pt>
    <dgm:pt modelId="{5CCFD0E4-A0CB-44A3-AD19-BE7CC5C13890}" type="parTrans" cxnId="{325B4EDB-7591-47AE-9333-DA8214F84347}">
      <dgm:prSet/>
      <dgm:spPr/>
      <dgm:t>
        <a:bodyPr/>
        <a:lstStyle/>
        <a:p>
          <a:endParaRPr lang="en-US"/>
        </a:p>
      </dgm:t>
    </dgm:pt>
    <dgm:pt modelId="{28224F36-CCB4-4E42-8061-47D29372E63C}" type="sibTrans" cxnId="{325B4EDB-7591-47AE-9333-DA8214F84347}">
      <dgm:prSet/>
      <dgm:spPr/>
      <dgm:t>
        <a:bodyPr/>
        <a:lstStyle/>
        <a:p>
          <a:endParaRPr lang="en-US"/>
        </a:p>
      </dgm:t>
    </dgm:pt>
    <dgm:pt modelId="{F3867098-1747-4685-8ADB-45C86A1C48B0}" type="pres">
      <dgm:prSet presAssocID="{0A10066E-A36F-466F-9AE7-7A80AB3E3E14}" presName="Name0" presStyleCnt="0">
        <dgm:presLayoutVars>
          <dgm:dir/>
          <dgm:resizeHandles val="exact"/>
        </dgm:presLayoutVars>
      </dgm:prSet>
      <dgm:spPr/>
    </dgm:pt>
    <dgm:pt modelId="{9E2A24D2-5F86-4386-9BEC-C7FE3860EE00}" type="pres">
      <dgm:prSet presAssocID="{0A10066E-A36F-466F-9AE7-7A80AB3E3E14}" presName="fgShape" presStyleLbl="fgShp" presStyleIdx="0" presStyleCnt="1" custScaleX="65217"/>
      <dgm:spPr/>
    </dgm:pt>
    <dgm:pt modelId="{A305E326-48C4-4724-8F96-DC9A671E711C}" type="pres">
      <dgm:prSet presAssocID="{0A10066E-A36F-466F-9AE7-7A80AB3E3E14}" presName="linComp" presStyleCnt="0"/>
      <dgm:spPr/>
    </dgm:pt>
    <dgm:pt modelId="{295473D0-5083-46AF-9ED3-0185A0A1480D}" type="pres">
      <dgm:prSet presAssocID="{A08DD3B2-7BD6-44E2-9E17-70128AE47677}" presName="compNode" presStyleCnt="0"/>
      <dgm:spPr/>
    </dgm:pt>
    <dgm:pt modelId="{CD8309BE-B504-4B4A-8659-A063D60F0C63}" type="pres">
      <dgm:prSet presAssocID="{A08DD3B2-7BD6-44E2-9E17-70128AE47677}" presName="bkgdShape" presStyleLbl="node1" presStyleIdx="0" presStyleCnt="4"/>
      <dgm:spPr/>
    </dgm:pt>
    <dgm:pt modelId="{6031C102-7F43-417E-BAEF-1CB010314A25}" type="pres">
      <dgm:prSet presAssocID="{A08DD3B2-7BD6-44E2-9E17-70128AE47677}" presName="nodeTx" presStyleLbl="node1" presStyleIdx="0" presStyleCnt="4">
        <dgm:presLayoutVars>
          <dgm:bulletEnabled val="1"/>
        </dgm:presLayoutVars>
      </dgm:prSet>
      <dgm:spPr/>
    </dgm:pt>
    <dgm:pt modelId="{23B94841-99D8-4C5A-B892-F792E936F055}" type="pres">
      <dgm:prSet presAssocID="{A08DD3B2-7BD6-44E2-9E17-70128AE47677}" presName="invisiNode" presStyleLbl="node1" presStyleIdx="0" presStyleCnt="4"/>
      <dgm:spPr/>
    </dgm:pt>
    <dgm:pt modelId="{D8ED9546-EDB0-49FE-AF06-E829B0CE09DA}" type="pres">
      <dgm:prSet presAssocID="{A08DD3B2-7BD6-44E2-9E17-70128AE47677}" presName="imagNode" presStyleLbl="fgImgPlace1" presStyleIdx="0" presStyleCnt="4"/>
      <dgm:spPr>
        <a:blipFill rotWithShape="0">
          <a:blip xmlns:r="http://schemas.openxmlformats.org/officeDocument/2006/relationships" r:embed="rId1"/>
          <a:stretch>
            <a:fillRect/>
          </a:stretch>
        </a:blipFill>
      </dgm:spPr>
    </dgm:pt>
    <dgm:pt modelId="{8029ADF6-199F-415A-A336-6A554B7A91FC}" type="pres">
      <dgm:prSet presAssocID="{0C046524-93FB-48C0-80DA-8FF08D526D8E}" presName="sibTrans" presStyleLbl="sibTrans2D1" presStyleIdx="0" presStyleCnt="0"/>
      <dgm:spPr/>
    </dgm:pt>
    <dgm:pt modelId="{188BB25F-5B31-4C07-B3BC-C610EB15FDF1}" type="pres">
      <dgm:prSet presAssocID="{496F3DAA-C7B1-4E10-8ECC-8BD326593A39}" presName="compNode" presStyleCnt="0"/>
      <dgm:spPr/>
    </dgm:pt>
    <dgm:pt modelId="{D8E51A95-701F-476F-93CD-8702BD6B8CAE}" type="pres">
      <dgm:prSet presAssocID="{496F3DAA-C7B1-4E10-8ECC-8BD326593A39}" presName="bkgdShape" presStyleLbl="node1" presStyleIdx="1" presStyleCnt="4" custLinFactNeighborX="-798"/>
      <dgm:spPr/>
    </dgm:pt>
    <dgm:pt modelId="{3EEEE82C-56A7-4AFE-AAEB-77EC8575B507}" type="pres">
      <dgm:prSet presAssocID="{496F3DAA-C7B1-4E10-8ECC-8BD326593A39}" presName="nodeTx" presStyleLbl="node1" presStyleIdx="1" presStyleCnt="4">
        <dgm:presLayoutVars>
          <dgm:bulletEnabled val="1"/>
        </dgm:presLayoutVars>
      </dgm:prSet>
      <dgm:spPr/>
    </dgm:pt>
    <dgm:pt modelId="{1D7E79F2-BBC4-4555-B418-01430473FF25}" type="pres">
      <dgm:prSet presAssocID="{496F3DAA-C7B1-4E10-8ECC-8BD326593A39}" presName="invisiNode" presStyleLbl="node1" presStyleIdx="1" presStyleCnt="4"/>
      <dgm:spPr/>
    </dgm:pt>
    <dgm:pt modelId="{60CB2C68-5DC7-4627-B7C2-6E7A6C036309}" type="pres">
      <dgm:prSet presAssocID="{496F3DAA-C7B1-4E10-8ECC-8BD326593A39}" presName="imagNode" presStyleLbl="fgImgPlace1" presStyleIdx="1" presStyleCnt="4"/>
      <dgm:spPr>
        <a:blipFill dpi="0" rotWithShape="0">
          <a:blip xmlns:r="http://schemas.openxmlformats.org/officeDocument/2006/relationships" r:embed="rId2"/>
          <a:srcRect/>
          <a:stretch>
            <a:fillRect t="-22000" b="1000"/>
          </a:stretch>
        </a:blipFill>
      </dgm:spPr>
    </dgm:pt>
    <dgm:pt modelId="{52126FB7-0C03-4634-9D0B-413E6C86B3C0}" type="pres">
      <dgm:prSet presAssocID="{2A97D065-41B0-469D-9DC7-2F51EDB63A03}" presName="sibTrans" presStyleLbl="sibTrans2D1" presStyleIdx="0" presStyleCnt="0"/>
      <dgm:spPr/>
    </dgm:pt>
    <dgm:pt modelId="{9DAF2149-C3FF-459C-AE7A-292B93FEE9C6}" type="pres">
      <dgm:prSet presAssocID="{DEE03DA9-10FB-4662-93AF-6CCCB78F0DDA}" presName="compNode" presStyleCnt="0"/>
      <dgm:spPr/>
    </dgm:pt>
    <dgm:pt modelId="{71CA2543-E9BA-4965-B9E5-30FA2944215C}" type="pres">
      <dgm:prSet presAssocID="{DEE03DA9-10FB-4662-93AF-6CCCB78F0DDA}" presName="bkgdShape" presStyleLbl="node1" presStyleIdx="2" presStyleCnt="4"/>
      <dgm:spPr/>
    </dgm:pt>
    <dgm:pt modelId="{CDB6A106-56B8-47F9-8DCF-35C35028A3CF}" type="pres">
      <dgm:prSet presAssocID="{DEE03DA9-10FB-4662-93AF-6CCCB78F0DDA}" presName="nodeTx" presStyleLbl="node1" presStyleIdx="2" presStyleCnt="4">
        <dgm:presLayoutVars>
          <dgm:bulletEnabled val="1"/>
        </dgm:presLayoutVars>
      </dgm:prSet>
      <dgm:spPr/>
    </dgm:pt>
    <dgm:pt modelId="{953A0843-762B-494C-9477-E4E1016C59DF}" type="pres">
      <dgm:prSet presAssocID="{DEE03DA9-10FB-4662-93AF-6CCCB78F0DDA}" presName="invisiNode" presStyleLbl="node1" presStyleIdx="2" presStyleCnt="4"/>
      <dgm:spPr/>
    </dgm:pt>
    <dgm:pt modelId="{0412A720-BDB5-4A46-BBC9-2DBDDA50A9B8}" type="pres">
      <dgm:prSet presAssocID="{DEE03DA9-10FB-4662-93AF-6CCCB78F0DDA}" presName="imagNode" presStyleLbl="fgImgPlace1" presStyleIdx="2" presStyleCnt="4"/>
      <dgm:spPr>
        <a:blipFill dpi="0" rotWithShape="0">
          <a:blip xmlns:r="http://schemas.openxmlformats.org/officeDocument/2006/relationships" r:embed="rId3"/>
          <a:srcRect/>
          <a:stretch>
            <a:fillRect r="-35000"/>
          </a:stretch>
        </a:blipFill>
      </dgm:spPr>
    </dgm:pt>
    <dgm:pt modelId="{2F9EDD4C-4193-4762-82A9-C1B5B6CA5C54}" type="pres">
      <dgm:prSet presAssocID="{28224F36-CCB4-4E42-8061-47D29372E63C}" presName="sibTrans" presStyleLbl="sibTrans2D1" presStyleIdx="0" presStyleCnt="0"/>
      <dgm:spPr/>
    </dgm:pt>
    <dgm:pt modelId="{DAD11616-172E-49EF-A0D3-B4A6E81C34A5}" type="pres">
      <dgm:prSet presAssocID="{A4DB873C-0051-46BC-AB17-0D5888276786}" presName="compNode" presStyleCnt="0"/>
      <dgm:spPr/>
    </dgm:pt>
    <dgm:pt modelId="{BDFD6CA3-BA8A-4406-924C-94265B2B6B51}" type="pres">
      <dgm:prSet presAssocID="{A4DB873C-0051-46BC-AB17-0D5888276786}" presName="bkgdShape" presStyleLbl="node1" presStyleIdx="3" presStyleCnt="4"/>
      <dgm:spPr/>
    </dgm:pt>
    <dgm:pt modelId="{BAFD01EF-2284-46E0-A9C4-D7105501A2C2}" type="pres">
      <dgm:prSet presAssocID="{A4DB873C-0051-46BC-AB17-0D5888276786}" presName="nodeTx" presStyleLbl="node1" presStyleIdx="3" presStyleCnt="4">
        <dgm:presLayoutVars>
          <dgm:bulletEnabled val="1"/>
        </dgm:presLayoutVars>
      </dgm:prSet>
      <dgm:spPr/>
    </dgm:pt>
    <dgm:pt modelId="{B6159538-F244-4229-8D74-34AD6BCCA20F}" type="pres">
      <dgm:prSet presAssocID="{A4DB873C-0051-46BC-AB17-0D5888276786}" presName="invisiNode" presStyleLbl="node1" presStyleIdx="3" presStyleCnt="4"/>
      <dgm:spPr/>
    </dgm:pt>
    <dgm:pt modelId="{55359B69-D686-4C78-A58C-ED09D5B84939}" type="pres">
      <dgm:prSet presAssocID="{A4DB873C-0051-46BC-AB17-0D5888276786}" presName="imagNode" presStyleLbl="fgImgPlace1" presStyleIdx="3" presStyleCnt="4"/>
      <dgm:spPr>
        <a:blipFill rotWithShape="0">
          <a:blip xmlns:r="http://schemas.openxmlformats.org/officeDocument/2006/relationships" r:embed="rId4"/>
          <a:stretch>
            <a:fillRect/>
          </a:stretch>
        </a:blipFill>
      </dgm:spPr>
    </dgm:pt>
  </dgm:ptLst>
  <dgm:cxnLst>
    <dgm:cxn modelId="{C8987D06-1B58-42B5-8E74-9229A993A09B}" type="presOf" srcId="{28224F36-CCB4-4E42-8061-47D29372E63C}" destId="{2F9EDD4C-4193-4762-82A9-C1B5B6CA5C54}" srcOrd="0" destOrd="0" presId="urn:microsoft.com/office/officeart/2005/8/layout/hList7#1"/>
    <dgm:cxn modelId="{88811712-3B10-4608-B18A-45887AFB1448}" type="presOf" srcId="{DEE03DA9-10FB-4662-93AF-6CCCB78F0DDA}" destId="{71CA2543-E9BA-4965-B9E5-30FA2944215C}" srcOrd="0" destOrd="0" presId="urn:microsoft.com/office/officeart/2005/8/layout/hList7#1"/>
    <dgm:cxn modelId="{5E516322-0D17-4095-94F6-9F94883A274B}" type="presOf" srcId="{0C046524-93FB-48C0-80DA-8FF08D526D8E}" destId="{8029ADF6-199F-415A-A336-6A554B7A91FC}" srcOrd="0" destOrd="0" presId="urn:microsoft.com/office/officeart/2005/8/layout/hList7#1"/>
    <dgm:cxn modelId="{0A50E131-C069-4206-A983-14E6A2A029C0}" type="presOf" srcId="{A4DB873C-0051-46BC-AB17-0D5888276786}" destId="{BAFD01EF-2284-46E0-A9C4-D7105501A2C2}" srcOrd="1" destOrd="0" presId="urn:microsoft.com/office/officeart/2005/8/layout/hList7#1"/>
    <dgm:cxn modelId="{753E0B38-55C8-48D0-9156-F693DAE3DBD0}" type="presOf" srcId="{DEE03DA9-10FB-4662-93AF-6CCCB78F0DDA}" destId="{CDB6A106-56B8-47F9-8DCF-35C35028A3CF}" srcOrd="1" destOrd="0" presId="urn:microsoft.com/office/officeart/2005/8/layout/hList7#1"/>
    <dgm:cxn modelId="{5DBD6F62-53F0-42D7-A4E4-F4B13588828F}" type="presOf" srcId="{2A97D065-41B0-469D-9DC7-2F51EDB63A03}" destId="{52126FB7-0C03-4634-9D0B-413E6C86B3C0}" srcOrd="0" destOrd="0" presId="urn:microsoft.com/office/officeart/2005/8/layout/hList7#1"/>
    <dgm:cxn modelId="{1B831545-A3B8-4C47-95A6-EEABA5EB366F}" srcId="{0A10066E-A36F-466F-9AE7-7A80AB3E3E14}" destId="{A4DB873C-0051-46BC-AB17-0D5888276786}" srcOrd="3" destOrd="0" parTransId="{6DD4CBED-6C64-473E-A060-31529E3DA8CB}" sibTransId="{C1D148AB-9BA9-4F18-8933-1D6EAFA58666}"/>
    <dgm:cxn modelId="{D464B446-B86E-4C7F-81B3-1EE47C30F63B}" type="presOf" srcId="{0A10066E-A36F-466F-9AE7-7A80AB3E3E14}" destId="{F3867098-1747-4685-8ADB-45C86A1C48B0}" srcOrd="0" destOrd="0" presId="urn:microsoft.com/office/officeart/2005/8/layout/hList7#1"/>
    <dgm:cxn modelId="{06FC1E6F-B2B1-411F-9F6C-7EDE576E322C}" srcId="{0A10066E-A36F-466F-9AE7-7A80AB3E3E14}" destId="{A08DD3B2-7BD6-44E2-9E17-70128AE47677}" srcOrd="0" destOrd="0" parTransId="{DA843286-4EA9-4F73-B8F6-C380FE2973DD}" sibTransId="{0C046524-93FB-48C0-80DA-8FF08D526D8E}"/>
    <dgm:cxn modelId="{59B1EE75-238B-4BDA-9708-31A8A760CA08}" type="presOf" srcId="{A08DD3B2-7BD6-44E2-9E17-70128AE47677}" destId="{6031C102-7F43-417E-BAEF-1CB010314A25}" srcOrd="1" destOrd="0" presId="urn:microsoft.com/office/officeart/2005/8/layout/hList7#1"/>
    <dgm:cxn modelId="{E234B292-2D15-4E08-BC8A-0FD982EC3DC8}" srcId="{0A10066E-A36F-466F-9AE7-7A80AB3E3E14}" destId="{496F3DAA-C7B1-4E10-8ECC-8BD326593A39}" srcOrd="1" destOrd="0" parTransId="{CD940D96-CB48-45F6-8A03-004BADC8ED8C}" sibTransId="{2A97D065-41B0-469D-9DC7-2F51EDB63A03}"/>
    <dgm:cxn modelId="{7843E296-3A45-427A-B3C3-BBF57230EB70}" type="presOf" srcId="{A08DD3B2-7BD6-44E2-9E17-70128AE47677}" destId="{CD8309BE-B504-4B4A-8659-A063D60F0C63}" srcOrd="0" destOrd="0" presId="urn:microsoft.com/office/officeart/2005/8/layout/hList7#1"/>
    <dgm:cxn modelId="{4B3DC4CF-4E91-4837-8DEB-677AE3142A67}" type="presOf" srcId="{A4DB873C-0051-46BC-AB17-0D5888276786}" destId="{BDFD6CA3-BA8A-4406-924C-94265B2B6B51}" srcOrd="0" destOrd="0" presId="urn:microsoft.com/office/officeart/2005/8/layout/hList7#1"/>
    <dgm:cxn modelId="{3EAE41D8-C42B-4FCE-B467-371D4ACDC082}" type="presOf" srcId="{496F3DAA-C7B1-4E10-8ECC-8BD326593A39}" destId="{D8E51A95-701F-476F-93CD-8702BD6B8CAE}" srcOrd="0" destOrd="0" presId="urn:microsoft.com/office/officeart/2005/8/layout/hList7#1"/>
    <dgm:cxn modelId="{9DA999D8-F463-445E-8421-25481FCD6927}" type="presOf" srcId="{496F3DAA-C7B1-4E10-8ECC-8BD326593A39}" destId="{3EEEE82C-56A7-4AFE-AAEB-77EC8575B507}" srcOrd="1" destOrd="0" presId="urn:microsoft.com/office/officeart/2005/8/layout/hList7#1"/>
    <dgm:cxn modelId="{325B4EDB-7591-47AE-9333-DA8214F84347}" srcId="{0A10066E-A36F-466F-9AE7-7A80AB3E3E14}" destId="{DEE03DA9-10FB-4662-93AF-6CCCB78F0DDA}" srcOrd="2" destOrd="0" parTransId="{5CCFD0E4-A0CB-44A3-AD19-BE7CC5C13890}" sibTransId="{28224F36-CCB4-4E42-8061-47D29372E63C}"/>
    <dgm:cxn modelId="{F78D2EFE-724E-45CC-A0FE-B9E105188FBA}" type="presParOf" srcId="{F3867098-1747-4685-8ADB-45C86A1C48B0}" destId="{9E2A24D2-5F86-4386-9BEC-C7FE3860EE00}" srcOrd="0" destOrd="0" presId="urn:microsoft.com/office/officeart/2005/8/layout/hList7#1"/>
    <dgm:cxn modelId="{B419340F-DEB9-4530-BB9D-8B2A8BB75A8C}" type="presParOf" srcId="{F3867098-1747-4685-8ADB-45C86A1C48B0}" destId="{A305E326-48C4-4724-8F96-DC9A671E711C}" srcOrd="1" destOrd="0" presId="urn:microsoft.com/office/officeart/2005/8/layout/hList7#1"/>
    <dgm:cxn modelId="{281E6EDD-CCD6-4730-84CB-977FE35AAF90}" type="presParOf" srcId="{A305E326-48C4-4724-8F96-DC9A671E711C}" destId="{295473D0-5083-46AF-9ED3-0185A0A1480D}" srcOrd="0" destOrd="0" presId="urn:microsoft.com/office/officeart/2005/8/layout/hList7#1"/>
    <dgm:cxn modelId="{D207C5E5-00DA-4639-91E5-E504989A6E83}" type="presParOf" srcId="{295473D0-5083-46AF-9ED3-0185A0A1480D}" destId="{CD8309BE-B504-4B4A-8659-A063D60F0C63}" srcOrd="0" destOrd="0" presId="urn:microsoft.com/office/officeart/2005/8/layout/hList7#1"/>
    <dgm:cxn modelId="{E805AAA6-AB31-4293-A395-046CD01FE0AD}" type="presParOf" srcId="{295473D0-5083-46AF-9ED3-0185A0A1480D}" destId="{6031C102-7F43-417E-BAEF-1CB010314A25}" srcOrd="1" destOrd="0" presId="urn:microsoft.com/office/officeart/2005/8/layout/hList7#1"/>
    <dgm:cxn modelId="{05DE04A0-256D-4A3B-B8B9-BAF78AB40302}" type="presParOf" srcId="{295473D0-5083-46AF-9ED3-0185A0A1480D}" destId="{23B94841-99D8-4C5A-B892-F792E936F055}" srcOrd="2" destOrd="0" presId="urn:microsoft.com/office/officeart/2005/8/layout/hList7#1"/>
    <dgm:cxn modelId="{8C6A2302-8D4A-40EE-841C-9046F41EB635}" type="presParOf" srcId="{295473D0-5083-46AF-9ED3-0185A0A1480D}" destId="{D8ED9546-EDB0-49FE-AF06-E829B0CE09DA}" srcOrd="3" destOrd="0" presId="urn:microsoft.com/office/officeart/2005/8/layout/hList7#1"/>
    <dgm:cxn modelId="{4FB0A2A5-173C-426A-A3BE-685B4FC764C5}" type="presParOf" srcId="{A305E326-48C4-4724-8F96-DC9A671E711C}" destId="{8029ADF6-199F-415A-A336-6A554B7A91FC}" srcOrd="1" destOrd="0" presId="urn:microsoft.com/office/officeart/2005/8/layout/hList7#1"/>
    <dgm:cxn modelId="{A7B62979-8F5C-4243-9A86-8101B43282E8}" type="presParOf" srcId="{A305E326-48C4-4724-8F96-DC9A671E711C}" destId="{188BB25F-5B31-4C07-B3BC-C610EB15FDF1}" srcOrd="2" destOrd="0" presId="urn:microsoft.com/office/officeart/2005/8/layout/hList7#1"/>
    <dgm:cxn modelId="{C1D32FD1-C65F-4CEE-9555-0A57CA48BECD}" type="presParOf" srcId="{188BB25F-5B31-4C07-B3BC-C610EB15FDF1}" destId="{D8E51A95-701F-476F-93CD-8702BD6B8CAE}" srcOrd="0" destOrd="0" presId="urn:microsoft.com/office/officeart/2005/8/layout/hList7#1"/>
    <dgm:cxn modelId="{6CD538D8-5DF1-48C1-BD03-0DEABFF6D43C}" type="presParOf" srcId="{188BB25F-5B31-4C07-B3BC-C610EB15FDF1}" destId="{3EEEE82C-56A7-4AFE-AAEB-77EC8575B507}" srcOrd="1" destOrd="0" presId="urn:microsoft.com/office/officeart/2005/8/layout/hList7#1"/>
    <dgm:cxn modelId="{2CE664D9-E613-4CBE-981F-A71EF5B1369F}" type="presParOf" srcId="{188BB25F-5B31-4C07-B3BC-C610EB15FDF1}" destId="{1D7E79F2-BBC4-4555-B418-01430473FF25}" srcOrd="2" destOrd="0" presId="urn:microsoft.com/office/officeart/2005/8/layout/hList7#1"/>
    <dgm:cxn modelId="{E71DE4D5-B6B2-433C-B28B-2AA14A7BA843}" type="presParOf" srcId="{188BB25F-5B31-4C07-B3BC-C610EB15FDF1}" destId="{60CB2C68-5DC7-4627-B7C2-6E7A6C036309}" srcOrd="3" destOrd="0" presId="urn:microsoft.com/office/officeart/2005/8/layout/hList7#1"/>
    <dgm:cxn modelId="{3509AED3-83FA-45CB-A702-25507B3EBFEA}" type="presParOf" srcId="{A305E326-48C4-4724-8F96-DC9A671E711C}" destId="{52126FB7-0C03-4634-9D0B-413E6C86B3C0}" srcOrd="3" destOrd="0" presId="urn:microsoft.com/office/officeart/2005/8/layout/hList7#1"/>
    <dgm:cxn modelId="{C7E29928-B5FC-4949-A0A2-7CC9A7B2147D}" type="presParOf" srcId="{A305E326-48C4-4724-8F96-DC9A671E711C}" destId="{9DAF2149-C3FF-459C-AE7A-292B93FEE9C6}" srcOrd="4" destOrd="0" presId="urn:microsoft.com/office/officeart/2005/8/layout/hList7#1"/>
    <dgm:cxn modelId="{B1960A1E-09E7-4CBE-A021-1BB9FDB9D12F}" type="presParOf" srcId="{9DAF2149-C3FF-459C-AE7A-292B93FEE9C6}" destId="{71CA2543-E9BA-4965-B9E5-30FA2944215C}" srcOrd="0" destOrd="0" presId="urn:microsoft.com/office/officeart/2005/8/layout/hList7#1"/>
    <dgm:cxn modelId="{4DBA525F-FDE0-49FC-8FDE-4ACA059DCBF3}" type="presParOf" srcId="{9DAF2149-C3FF-459C-AE7A-292B93FEE9C6}" destId="{CDB6A106-56B8-47F9-8DCF-35C35028A3CF}" srcOrd="1" destOrd="0" presId="urn:microsoft.com/office/officeart/2005/8/layout/hList7#1"/>
    <dgm:cxn modelId="{6DD7A951-0C03-4FF5-94D9-C6C0FD3CEDC1}" type="presParOf" srcId="{9DAF2149-C3FF-459C-AE7A-292B93FEE9C6}" destId="{953A0843-762B-494C-9477-E4E1016C59DF}" srcOrd="2" destOrd="0" presId="urn:microsoft.com/office/officeart/2005/8/layout/hList7#1"/>
    <dgm:cxn modelId="{5B398B00-487F-46F4-9B6F-F58FD37C8644}" type="presParOf" srcId="{9DAF2149-C3FF-459C-AE7A-292B93FEE9C6}" destId="{0412A720-BDB5-4A46-BBC9-2DBDDA50A9B8}" srcOrd="3" destOrd="0" presId="urn:microsoft.com/office/officeart/2005/8/layout/hList7#1"/>
    <dgm:cxn modelId="{5A619C4F-25B5-4CEF-896A-41DCF5C49681}" type="presParOf" srcId="{A305E326-48C4-4724-8F96-DC9A671E711C}" destId="{2F9EDD4C-4193-4762-82A9-C1B5B6CA5C54}" srcOrd="5" destOrd="0" presId="urn:microsoft.com/office/officeart/2005/8/layout/hList7#1"/>
    <dgm:cxn modelId="{656AB53F-2D60-4394-9F1F-79F2982EE46C}" type="presParOf" srcId="{A305E326-48C4-4724-8F96-DC9A671E711C}" destId="{DAD11616-172E-49EF-A0D3-B4A6E81C34A5}" srcOrd="6" destOrd="0" presId="urn:microsoft.com/office/officeart/2005/8/layout/hList7#1"/>
    <dgm:cxn modelId="{AF541230-42AB-4086-B061-174B1DDC6E65}" type="presParOf" srcId="{DAD11616-172E-49EF-A0D3-B4A6E81C34A5}" destId="{BDFD6CA3-BA8A-4406-924C-94265B2B6B51}" srcOrd="0" destOrd="0" presId="urn:microsoft.com/office/officeart/2005/8/layout/hList7#1"/>
    <dgm:cxn modelId="{3991F678-5C51-49FE-B296-9678A7C164A8}" type="presParOf" srcId="{DAD11616-172E-49EF-A0D3-B4A6E81C34A5}" destId="{BAFD01EF-2284-46E0-A9C4-D7105501A2C2}" srcOrd="1" destOrd="0" presId="urn:microsoft.com/office/officeart/2005/8/layout/hList7#1"/>
    <dgm:cxn modelId="{49292A69-3FAB-4BFA-92C3-F896469B8D78}" type="presParOf" srcId="{DAD11616-172E-49EF-A0D3-B4A6E81C34A5}" destId="{B6159538-F244-4229-8D74-34AD6BCCA20F}" srcOrd="2" destOrd="0" presId="urn:microsoft.com/office/officeart/2005/8/layout/hList7#1"/>
    <dgm:cxn modelId="{9F634179-EFF9-4F03-BA9A-19520E53E03E}" type="presParOf" srcId="{DAD11616-172E-49EF-A0D3-B4A6E81C34A5}" destId="{55359B69-D686-4C78-A58C-ED09D5B84939}"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E2D6-DE4E-47B2-9424-360C3081A533}" type="doc">
      <dgm:prSet loTypeId="urn:microsoft.com/office/officeart/2005/8/layout/gear1#1" loCatId="process" qsTypeId="urn:microsoft.com/office/officeart/2005/8/quickstyle/simple1#2" qsCatId="simple" csTypeId="urn:microsoft.com/office/officeart/2005/8/colors/accent1_2#1" csCatId="accent1" phldr="0"/>
      <dgm:spPr/>
    </dgm:pt>
    <dgm:pt modelId="{59FB089A-78E7-48F0-9577-DD4E96C7AA39}">
      <dgm:prSet phldrT="[Text]" phldr="1"/>
      <dgm:spPr/>
      <dgm:t>
        <a:bodyPr/>
        <a:lstStyle/>
        <a:p>
          <a:endParaRPr lang="en-US"/>
        </a:p>
      </dgm:t>
    </dgm:pt>
    <dgm:pt modelId="{C092E75D-86A9-4AB3-8908-F89D5A09B66F}" type="parTrans" cxnId="{A8EE1190-6EA1-4CAA-8166-0695421D6AEE}">
      <dgm:prSet/>
      <dgm:spPr/>
      <dgm:t>
        <a:bodyPr/>
        <a:lstStyle/>
        <a:p>
          <a:endParaRPr lang="en-US"/>
        </a:p>
      </dgm:t>
    </dgm:pt>
    <dgm:pt modelId="{59DAA27D-6093-48F3-B995-CD46561EB4A1}" type="sibTrans" cxnId="{A8EE1190-6EA1-4CAA-8166-0695421D6AEE}">
      <dgm:prSet/>
      <dgm:spPr/>
      <dgm:t>
        <a:bodyPr/>
        <a:lstStyle/>
        <a:p>
          <a:endParaRPr lang="en-US"/>
        </a:p>
      </dgm:t>
    </dgm:pt>
    <dgm:pt modelId="{49ADB74F-14DE-453C-A916-FB0162084D8C}">
      <dgm:prSet phldrT="[Text]" phldr="1"/>
      <dgm:spPr/>
      <dgm:t>
        <a:bodyPr/>
        <a:lstStyle/>
        <a:p>
          <a:endParaRPr lang="en-US"/>
        </a:p>
      </dgm:t>
    </dgm:pt>
    <dgm:pt modelId="{700974DD-459C-4DD8-8C28-19125B72A4A9}" type="parTrans" cxnId="{398A7913-271D-45C8-9AAA-963091F278E3}">
      <dgm:prSet/>
      <dgm:spPr/>
      <dgm:t>
        <a:bodyPr/>
        <a:lstStyle/>
        <a:p>
          <a:endParaRPr lang="en-US"/>
        </a:p>
      </dgm:t>
    </dgm:pt>
    <dgm:pt modelId="{024B9DDF-7099-452C-9A89-467BA8EC123F}" type="sibTrans" cxnId="{398A7913-271D-45C8-9AAA-963091F278E3}">
      <dgm:prSet/>
      <dgm:spPr/>
      <dgm:t>
        <a:bodyPr/>
        <a:lstStyle/>
        <a:p>
          <a:endParaRPr lang="en-US"/>
        </a:p>
      </dgm:t>
    </dgm:pt>
    <dgm:pt modelId="{FCAE0BA3-22B8-477B-A783-4BBC87A5BD55}">
      <dgm:prSet phldrT="[Text]" phldr="1"/>
      <dgm:spPr/>
      <dgm:t>
        <a:bodyPr/>
        <a:lstStyle/>
        <a:p>
          <a:endParaRPr lang="en-US"/>
        </a:p>
      </dgm:t>
    </dgm:pt>
    <dgm:pt modelId="{DC1375A4-62C4-4A52-A1BD-CBF2C0A6B1A3}" type="parTrans" cxnId="{03F072B7-9680-4DBD-BAFC-BFE77F84333D}">
      <dgm:prSet/>
      <dgm:spPr/>
      <dgm:t>
        <a:bodyPr/>
        <a:lstStyle/>
        <a:p>
          <a:endParaRPr lang="en-US"/>
        </a:p>
      </dgm:t>
    </dgm:pt>
    <dgm:pt modelId="{DDF5CA6E-D7B8-42A9-9A95-EBBF17ACE2EA}" type="sibTrans" cxnId="{03F072B7-9680-4DBD-BAFC-BFE77F84333D}">
      <dgm:prSet/>
      <dgm:spPr/>
      <dgm:t>
        <a:bodyPr/>
        <a:lstStyle/>
        <a:p>
          <a:endParaRPr lang="en-US"/>
        </a:p>
      </dgm:t>
    </dgm:pt>
    <dgm:pt modelId="{CB6D6410-77F6-4FED-834A-036EFF586E2E}" type="pres">
      <dgm:prSet presAssocID="{65AEE2D6-DE4E-47B2-9424-360C3081A533}" presName="composite" presStyleCnt="0">
        <dgm:presLayoutVars>
          <dgm:chMax val="3"/>
          <dgm:animLvl val="lvl"/>
          <dgm:resizeHandles val="exact"/>
        </dgm:presLayoutVars>
      </dgm:prSet>
      <dgm:spPr/>
    </dgm:pt>
    <dgm:pt modelId="{C4ACBC63-02E0-424E-A189-B28B14D94C85}" type="pres">
      <dgm:prSet presAssocID="{59FB089A-78E7-48F0-9577-DD4E96C7AA39}" presName="gear1" presStyleLbl="node1" presStyleIdx="0" presStyleCnt="3">
        <dgm:presLayoutVars>
          <dgm:chMax val="1"/>
          <dgm:bulletEnabled val="1"/>
        </dgm:presLayoutVars>
      </dgm:prSet>
      <dgm:spPr/>
    </dgm:pt>
    <dgm:pt modelId="{47972ACE-8685-4BF4-A78F-E964F50407B5}" type="pres">
      <dgm:prSet presAssocID="{59FB089A-78E7-48F0-9577-DD4E96C7AA39}" presName="gear1srcNode" presStyleLbl="node1" presStyleIdx="0" presStyleCnt="3"/>
      <dgm:spPr/>
    </dgm:pt>
    <dgm:pt modelId="{C83C5B16-8FC8-4FFE-BBA5-3952390453E9}" type="pres">
      <dgm:prSet presAssocID="{59FB089A-78E7-48F0-9577-DD4E96C7AA39}" presName="gear1dstNode" presStyleLbl="node1" presStyleIdx="0" presStyleCnt="3"/>
      <dgm:spPr/>
    </dgm:pt>
    <dgm:pt modelId="{3F0876F4-BD8A-4AB5-9FB7-3933CFDF9487}" type="pres">
      <dgm:prSet presAssocID="{49ADB74F-14DE-453C-A916-FB0162084D8C}" presName="gear2" presStyleLbl="node1" presStyleIdx="1" presStyleCnt="3">
        <dgm:presLayoutVars>
          <dgm:chMax val="1"/>
          <dgm:bulletEnabled val="1"/>
        </dgm:presLayoutVars>
      </dgm:prSet>
      <dgm:spPr/>
    </dgm:pt>
    <dgm:pt modelId="{7C3C562E-8702-415C-98B8-9DE6546CF111}" type="pres">
      <dgm:prSet presAssocID="{49ADB74F-14DE-453C-A916-FB0162084D8C}" presName="gear2srcNode" presStyleLbl="node1" presStyleIdx="1" presStyleCnt="3"/>
      <dgm:spPr/>
    </dgm:pt>
    <dgm:pt modelId="{F9987A8C-5E01-41A5-9441-0C75ECD4EC79}" type="pres">
      <dgm:prSet presAssocID="{49ADB74F-14DE-453C-A916-FB0162084D8C}" presName="gear2dstNode" presStyleLbl="node1" presStyleIdx="1" presStyleCnt="3"/>
      <dgm:spPr/>
    </dgm:pt>
    <dgm:pt modelId="{AA9B77CB-A6FD-4B84-AF5D-1C0F141D670E}" type="pres">
      <dgm:prSet presAssocID="{FCAE0BA3-22B8-477B-A783-4BBC87A5BD55}" presName="gear3" presStyleLbl="node1" presStyleIdx="2" presStyleCnt="3"/>
      <dgm:spPr/>
    </dgm:pt>
    <dgm:pt modelId="{446D047D-F8F3-4A8E-8255-4042F66CA328}" type="pres">
      <dgm:prSet presAssocID="{FCAE0BA3-22B8-477B-A783-4BBC87A5BD55}" presName="gear3tx" presStyleLbl="node1" presStyleIdx="2" presStyleCnt="3">
        <dgm:presLayoutVars>
          <dgm:chMax val="1"/>
          <dgm:bulletEnabled val="1"/>
        </dgm:presLayoutVars>
      </dgm:prSet>
      <dgm:spPr/>
    </dgm:pt>
    <dgm:pt modelId="{BF2C40F1-761D-4999-9C7C-5A6581A6724C}" type="pres">
      <dgm:prSet presAssocID="{FCAE0BA3-22B8-477B-A783-4BBC87A5BD55}" presName="gear3srcNode" presStyleLbl="node1" presStyleIdx="2" presStyleCnt="3"/>
      <dgm:spPr/>
    </dgm:pt>
    <dgm:pt modelId="{A7BCF2CA-1230-489F-8A94-C090D88429CF}" type="pres">
      <dgm:prSet presAssocID="{FCAE0BA3-22B8-477B-A783-4BBC87A5BD55}" presName="gear3dstNode" presStyleLbl="node1" presStyleIdx="2" presStyleCnt="3"/>
      <dgm:spPr/>
    </dgm:pt>
    <dgm:pt modelId="{47C53748-BB43-46CC-970C-0F49C030E3C9}" type="pres">
      <dgm:prSet presAssocID="{59DAA27D-6093-48F3-B995-CD46561EB4A1}" presName="connector1" presStyleLbl="sibTrans2D1" presStyleIdx="0" presStyleCnt="3"/>
      <dgm:spPr/>
    </dgm:pt>
    <dgm:pt modelId="{023C080D-D477-4A2F-BC36-8E6EA9EAF6AE}" type="pres">
      <dgm:prSet presAssocID="{024B9DDF-7099-452C-9A89-467BA8EC123F}" presName="connector2" presStyleLbl="sibTrans2D1" presStyleIdx="1" presStyleCnt="3"/>
      <dgm:spPr/>
    </dgm:pt>
    <dgm:pt modelId="{2B8E60B0-C741-4859-AD1C-FF104F71E5F2}" type="pres">
      <dgm:prSet presAssocID="{DDF5CA6E-D7B8-42A9-9A95-EBBF17ACE2EA}" presName="connector3" presStyleLbl="sibTrans2D1" presStyleIdx="2" presStyleCnt="3"/>
      <dgm:spPr/>
    </dgm:pt>
  </dgm:ptLst>
  <dgm:cxnLst>
    <dgm:cxn modelId="{DB95CE0D-CDCD-408E-A343-FF6B3AA4CDBF}" type="presOf" srcId="{59DAA27D-6093-48F3-B995-CD46561EB4A1}" destId="{47C53748-BB43-46CC-970C-0F49C030E3C9}" srcOrd="0" destOrd="0" presId="urn:microsoft.com/office/officeart/2005/8/layout/gear1#1"/>
    <dgm:cxn modelId="{398A7913-271D-45C8-9AAA-963091F278E3}" srcId="{65AEE2D6-DE4E-47B2-9424-360C3081A533}" destId="{49ADB74F-14DE-453C-A916-FB0162084D8C}" srcOrd="1" destOrd="0" parTransId="{700974DD-459C-4DD8-8C28-19125B72A4A9}" sibTransId="{024B9DDF-7099-452C-9A89-467BA8EC123F}"/>
    <dgm:cxn modelId="{C7B8C82F-4C3B-4EEC-ACBE-861491FA6D36}" type="presOf" srcId="{FCAE0BA3-22B8-477B-A783-4BBC87A5BD55}" destId="{BF2C40F1-761D-4999-9C7C-5A6581A6724C}" srcOrd="2" destOrd="0" presId="urn:microsoft.com/office/officeart/2005/8/layout/gear1#1"/>
    <dgm:cxn modelId="{9395625C-09D2-4A85-8B65-3CF20B969761}" type="presOf" srcId="{49ADB74F-14DE-453C-A916-FB0162084D8C}" destId="{3F0876F4-BD8A-4AB5-9FB7-3933CFDF9487}" srcOrd="0" destOrd="0" presId="urn:microsoft.com/office/officeart/2005/8/layout/gear1#1"/>
    <dgm:cxn modelId="{FC470951-5E6F-45CB-AFC7-8680EED7048F}" type="presOf" srcId="{59FB089A-78E7-48F0-9577-DD4E96C7AA39}" destId="{47972ACE-8685-4BF4-A78F-E964F50407B5}" srcOrd="1" destOrd="0" presId="urn:microsoft.com/office/officeart/2005/8/layout/gear1#1"/>
    <dgm:cxn modelId="{6B807255-CC0D-4F7C-BDC0-69D23624A17C}" type="presOf" srcId="{65AEE2D6-DE4E-47B2-9424-360C3081A533}" destId="{CB6D6410-77F6-4FED-834A-036EFF586E2E}" srcOrd="0" destOrd="0" presId="urn:microsoft.com/office/officeart/2005/8/layout/gear1#1"/>
    <dgm:cxn modelId="{6F897475-C134-416E-9A61-6234F874AE06}" type="presOf" srcId="{FCAE0BA3-22B8-477B-A783-4BBC87A5BD55}" destId="{AA9B77CB-A6FD-4B84-AF5D-1C0F141D670E}" srcOrd="0" destOrd="0" presId="urn:microsoft.com/office/officeart/2005/8/layout/gear1#1"/>
    <dgm:cxn modelId="{ADD60477-9FF9-47B0-BBE9-02EAD78BC792}" type="presOf" srcId="{FCAE0BA3-22B8-477B-A783-4BBC87A5BD55}" destId="{A7BCF2CA-1230-489F-8A94-C090D88429CF}" srcOrd="3" destOrd="0" presId="urn:microsoft.com/office/officeart/2005/8/layout/gear1#1"/>
    <dgm:cxn modelId="{16667B7C-D592-4ECF-A978-309FC4C542B4}" type="presOf" srcId="{59FB089A-78E7-48F0-9577-DD4E96C7AA39}" destId="{C83C5B16-8FC8-4FFE-BBA5-3952390453E9}" srcOrd="2" destOrd="0" presId="urn:microsoft.com/office/officeart/2005/8/layout/gear1#1"/>
    <dgm:cxn modelId="{A8EE1190-6EA1-4CAA-8166-0695421D6AEE}" srcId="{65AEE2D6-DE4E-47B2-9424-360C3081A533}" destId="{59FB089A-78E7-48F0-9577-DD4E96C7AA39}" srcOrd="0" destOrd="0" parTransId="{C092E75D-86A9-4AB3-8908-F89D5A09B66F}" sibTransId="{59DAA27D-6093-48F3-B995-CD46561EB4A1}"/>
    <dgm:cxn modelId="{A3729F97-1BC3-4244-A30E-80F8C542928A}" type="presOf" srcId="{DDF5CA6E-D7B8-42A9-9A95-EBBF17ACE2EA}" destId="{2B8E60B0-C741-4859-AD1C-FF104F71E5F2}" srcOrd="0" destOrd="0" presId="urn:microsoft.com/office/officeart/2005/8/layout/gear1#1"/>
    <dgm:cxn modelId="{03F072B7-9680-4DBD-BAFC-BFE77F84333D}" srcId="{65AEE2D6-DE4E-47B2-9424-360C3081A533}" destId="{FCAE0BA3-22B8-477B-A783-4BBC87A5BD55}" srcOrd="2" destOrd="0" parTransId="{DC1375A4-62C4-4A52-A1BD-CBF2C0A6B1A3}" sibTransId="{DDF5CA6E-D7B8-42A9-9A95-EBBF17ACE2EA}"/>
    <dgm:cxn modelId="{94A216CC-0D14-4CF0-8308-FB1DAD5267CB}" type="presOf" srcId="{59FB089A-78E7-48F0-9577-DD4E96C7AA39}" destId="{C4ACBC63-02E0-424E-A189-B28B14D94C85}" srcOrd="0" destOrd="0" presId="urn:microsoft.com/office/officeart/2005/8/layout/gear1#1"/>
    <dgm:cxn modelId="{20C0FEDF-5775-4F49-B75D-EB5055AE80E2}" type="presOf" srcId="{49ADB74F-14DE-453C-A916-FB0162084D8C}" destId="{F9987A8C-5E01-41A5-9441-0C75ECD4EC79}" srcOrd="2" destOrd="0" presId="urn:microsoft.com/office/officeart/2005/8/layout/gear1#1"/>
    <dgm:cxn modelId="{4487C6E2-D928-499C-BA4B-AFA6BCD439D8}" type="presOf" srcId="{49ADB74F-14DE-453C-A916-FB0162084D8C}" destId="{7C3C562E-8702-415C-98B8-9DE6546CF111}" srcOrd="1" destOrd="0" presId="urn:microsoft.com/office/officeart/2005/8/layout/gear1#1"/>
    <dgm:cxn modelId="{81C89EEF-B5B6-4398-B2B8-20CB39C26357}" type="presOf" srcId="{FCAE0BA3-22B8-477B-A783-4BBC87A5BD55}" destId="{446D047D-F8F3-4A8E-8255-4042F66CA328}" srcOrd="1" destOrd="0" presId="urn:microsoft.com/office/officeart/2005/8/layout/gear1#1"/>
    <dgm:cxn modelId="{B1AE65FD-A8BF-4414-AE77-024FD3800E59}" type="presOf" srcId="{024B9DDF-7099-452C-9A89-467BA8EC123F}" destId="{023C080D-D477-4A2F-BC36-8E6EA9EAF6AE}" srcOrd="0" destOrd="0" presId="urn:microsoft.com/office/officeart/2005/8/layout/gear1#1"/>
    <dgm:cxn modelId="{3A784A87-0DEC-49BC-9C9A-5E7013051724}" type="presParOf" srcId="{CB6D6410-77F6-4FED-834A-036EFF586E2E}" destId="{C4ACBC63-02E0-424E-A189-B28B14D94C85}" srcOrd="0" destOrd="0" presId="urn:microsoft.com/office/officeart/2005/8/layout/gear1#1"/>
    <dgm:cxn modelId="{A2271217-3809-4E91-943C-8D4F8AC62FD0}" type="presParOf" srcId="{CB6D6410-77F6-4FED-834A-036EFF586E2E}" destId="{47972ACE-8685-4BF4-A78F-E964F50407B5}" srcOrd="1" destOrd="0" presId="urn:microsoft.com/office/officeart/2005/8/layout/gear1#1"/>
    <dgm:cxn modelId="{3AF7CB88-75F0-49D1-9697-40D09B4AA3A5}" type="presParOf" srcId="{CB6D6410-77F6-4FED-834A-036EFF586E2E}" destId="{C83C5B16-8FC8-4FFE-BBA5-3952390453E9}" srcOrd="2" destOrd="0" presId="urn:microsoft.com/office/officeart/2005/8/layout/gear1#1"/>
    <dgm:cxn modelId="{7BC56386-D386-4085-A65C-11BFB36F9829}" type="presParOf" srcId="{CB6D6410-77F6-4FED-834A-036EFF586E2E}" destId="{3F0876F4-BD8A-4AB5-9FB7-3933CFDF9487}" srcOrd="3" destOrd="0" presId="urn:microsoft.com/office/officeart/2005/8/layout/gear1#1"/>
    <dgm:cxn modelId="{485B8038-4972-4684-9A59-FE5059EA29C2}" type="presParOf" srcId="{CB6D6410-77F6-4FED-834A-036EFF586E2E}" destId="{7C3C562E-8702-415C-98B8-9DE6546CF111}" srcOrd="4" destOrd="0" presId="urn:microsoft.com/office/officeart/2005/8/layout/gear1#1"/>
    <dgm:cxn modelId="{37C701F9-527C-4B1A-BAAF-E6B89F02483A}" type="presParOf" srcId="{CB6D6410-77F6-4FED-834A-036EFF586E2E}" destId="{F9987A8C-5E01-41A5-9441-0C75ECD4EC79}" srcOrd="5" destOrd="0" presId="urn:microsoft.com/office/officeart/2005/8/layout/gear1#1"/>
    <dgm:cxn modelId="{AB573113-96EF-4C25-BE96-95F237C0C0D7}" type="presParOf" srcId="{CB6D6410-77F6-4FED-834A-036EFF586E2E}" destId="{AA9B77CB-A6FD-4B84-AF5D-1C0F141D670E}" srcOrd="6" destOrd="0" presId="urn:microsoft.com/office/officeart/2005/8/layout/gear1#1"/>
    <dgm:cxn modelId="{C1205238-F6D2-4C04-87DE-957D96EC37CC}" type="presParOf" srcId="{CB6D6410-77F6-4FED-834A-036EFF586E2E}" destId="{446D047D-F8F3-4A8E-8255-4042F66CA328}" srcOrd="7" destOrd="0" presId="urn:microsoft.com/office/officeart/2005/8/layout/gear1#1"/>
    <dgm:cxn modelId="{CB4DF0B8-EC18-474B-BC72-0E104C94E72D}" type="presParOf" srcId="{CB6D6410-77F6-4FED-834A-036EFF586E2E}" destId="{BF2C40F1-761D-4999-9C7C-5A6581A6724C}" srcOrd="8" destOrd="0" presId="urn:microsoft.com/office/officeart/2005/8/layout/gear1#1"/>
    <dgm:cxn modelId="{314F0229-D064-4EE8-883D-CCCC039A7763}" type="presParOf" srcId="{CB6D6410-77F6-4FED-834A-036EFF586E2E}" destId="{A7BCF2CA-1230-489F-8A94-C090D88429CF}" srcOrd="9" destOrd="0" presId="urn:microsoft.com/office/officeart/2005/8/layout/gear1#1"/>
    <dgm:cxn modelId="{C4ED297C-397D-4204-9CF1-311778CAA256}" type="presParOf" srcId="{CB6D6410-77F6-4FED-834A-036EFF586E2E}" destId="{47C53748-BB43-46CC-970C-0F49C030E3C9}" srcOrd="10" destOrd="0" presId="urn:microsoft.com/office/officeart/2005/8/layout/gear1#1"/>
    <dgm:cxn modelId="{CCF4F60A-0A10-43BC-A757-AE31B0444D61}" type="presParOf" srcId="{CB6D6410-77F6-4FED-834A-036EFF586E2E}" destId="{023C080D-D477-4A2F-BC36-8E6EA9EAF6AE}" srcOrd="11" destOrd="0" presId="urn:microsoft.com/office/officeart/2005/8/layout/gear1#1"/>
    <dgm:cxn modelId="{960C2DAD-FB5B-43E8-9A3D-D09D328105CD}" type="presParOf" srcId="{CB6D6410-77F6-4FED-834A-036EFF586E2E}" destId="{2B8E60B0-C741-4859-AD1C-FF104F71E5F2}" srcOrd="12" destOrd="0" presId="urn:microsoft.com/office/officeart/2005/8/layout/gear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AFD006-F865-47BC-8AB4-915FA8BC0B2E}" type="doc">
      <dgm:prSet loTypeId="urn:microsoft.com/office/officeart/2005/8/layout/hProcess9#1" loCatId="process" qsTypeId="urn:microsoft.com/office/officeart/2005/8/quickstyle/simple1#3" qsCatId="simple" csTypeId="urn:microsoft.com/office/officeart/2005/8/colors/colorful5#2" csCatId="colorful" phldr="1"/>
      <dgm:spPr/>
    </dgm:pt>
    <dgm:pt modelId="{65BD5510-0AFC-4B54-8D1E-A1B003A1A57C}">
      <dgm:prSet phldrT="[Text]" custT="1"/>
      <dgm:spPr/>
      <dgm:t>
        <a:bodyPr/>
        <a:lstStyle/>
        <a:p>
          <a:pPr algn="ctr"/>
          <a:r>
            <a:rPr lang="en-US" sz="2400" dirty="0"/>
            <a:t>Material property changes with change in physical parameters/ R-C Changes </a:t>
          </a:r>
        </a:p>
      </dgm:t>
    </dgm:pt>
    <dgm:pt modelId="{DD1DE295-8C2E-4129-BAE9-B504F031C8A6}" type="parTrans" cxnId="{5C482085-5DFB-4F76-ACAB-B07DE2AA7B5F}">
      <dgm:prSet/>
      <dgm:spPr/>
      <dgm:t>
        <a:bodyPr/>
        <a:lstStyle/>
        <a:p>
          <a:pPr algn="ctr"/>
          <a:endParaRPr lang="en-US"/>
        </a:p>
      </dgm:t>
    </dgm:pt>
    <dgm:pt modelId="{1A10E04D-04AB-4C9C-AEC6-56B88EE1CD59}" type="sibTrans" cxnId="{5C482085-5DFB-4F76-ACAB-B07DE2AA7B5F}">
      <dgm:prSet/>
      <dgm:spPr/>
      <dgm:t>
        <a:bodyPr/>
        <a:lstStyle/>
        <a:p>
          <a:pPr algn="ctr"/>
          <a:endParaRPr lang="en-US"/>
        </a:p>
      </dgm:t>
    </dgm:pt>
    <dgm:pt modelId="{92F82649-51A8-4E9E-AAAC-7317E25F8450}">
      <dgm:prSet phldrT="[Text]" custT="1"/>
      <dgm:spPr/>
      <dgm:t>
        <a:bodyPr/>
        <a:lstStyle/>
        <a:p>
          <a:pPr algn="ctr"/>
          <a:r>
            <a:rPr lang="en-US" sz="2400" dirty="0"/>
            <a:t>Signal Conditioning Circuit</a:t>
          </a:r>
        </a:p>
      </dgm:t>
    </dgm:pt>
    <dgm:pt modelId="{1798882C-CA13-43A9-805C-1680BEC85368}" type="parTrans" cxnId="{C595510D-72EB-429E-A8AC-6C331336BC82}">
      <dgm:prSet/>
      <dgm:spPr/>
      <dgm:t>
        <a:bodyPr/>
        <a:lstStyle/>
        <a:p>
          <a:pPr algn="ctr"/>
          <a:endParaRPr lang="en-US"/>
        </a:p>
      </dgm:t>
    </dgm:pt>
    <dgm:pt modelId="{FB0347C8-4745-483B-ABAB-5D363831201B}" type="sibTrans" cxnId="{C595510D-72EB-429E-A8AC-6C331336BC82}">
      <dgm:prSet/>
      <dgm:spPr/>
      <dgm:t>
        <a:bodyPr/>
        <a:lstStyle/>
        <a:p>
          <a:pPr algn="ctr"/>
          <a:endParaRPr lang="en-US"/>
        </a:p>
      </dgm:t>
    </dgm:pt>
    <dgm:pt modelId="{6235C20A-8018-42AF-9796-C36CB33001D4}">
      <dgm:prSet phldrT="[Text]" custT="1"/>
      <dgm:spPr/>
      <dgm:t>
        <a:bodyPr/>
        <a:lstStyle/>
        <a:p>
          <a:pPr algn="ctr"/>
          <a:r>
            <a:rPr lang="en-US" sz="2400" dirty="0"/>
            <a:t>Voltage/ Current</a:t>
          </a:r>
        </a:p>
      </dgm:t>
    </dgm:pt>
    <dgm:pt modelId="{836B3ADD-8601-4A53-8667-3EB22E8DA2B3}" type="parTrans" cxnId="{515FF882-7921-4B90-8BA7-B6F894D542EE}">
      <dgm:prSet/>
      <dgm:spPr/>
      <dgm:t>
        <a:bodyPr/>
        <a:lstStyle/>
        <a:p>
          <a:pPr algn="ctr"/>
          <a:endParaRPr lang="en-US"/>
        </a:p>
      </dgm:t>
    </dgm:pt>
    <dgm:pt modelId="{5F5F2FC9-C1A5-49D9-A9C2-F4E45F9724A4}" type="sibTrans" cxnId="{515FF882-7921-4B90-8BA7-B6F894D542EE}">
      <dgm:prSet/>
      <dgm:spPr/>
      <dgm:t>
        <a:bodyPr/>
        <a:lstStyle/>
        <a:p>
          <a:pPr algn="ctr"/>
          <a:endParaRPr lang="en-US"/>
        </a:p>
      </dgm:t>
    </dgm:pt>
    <dgm:pt modelId="{7E6F0E37-4FCC-4706-8DC7-E66F3B098599}" type="pres">
      <dgm:prSet presAssocID="{09AFD006-F865-47BC-8AB4-915FA8BC0B2E}" presName="CompostProcess" presStyleCnt="0">
        <dgm:presLayoutVars>
          <dgm:dir/>
          <dgm:resizeHandles val="exact"/>
        </dgm:presLayoutVars>
      </dgm:prSet>
      <dgm:spPr/>
    </dgm:pt>
    <dgm:pt modelId="{EAE86BBD-52C5-43C3-B3F5-A3BEC662FCAC}" type="pres">
      <dgm:prSet presAssocID="{09AFD006-F865-47BC-8AB4-915FA8BC0B2E}" presName="arrow" presStyleLbl="bgShp" presStyleIdx="0" presStyleCnt="1"/>
      <dgm:spPr/>
    </dgm:pt>
    <dgm:pt modelId="{CAF48617-D2CC-45A6-BAA1-3A50CBD27BF4}" type="pres">
      <dgm:prSet presAssocID="{09AFD006-F865-47BC-8AB4-915FA8BC0B2E}" presName="linearProcess" presStyleCnt="0"/>
      <dgm:spPr/>
    </dgm:pt>
    <dgm:pt modelId="{6F4689DF-84AA-418A-8F62-3C4D474572DE}" type="pres">
      <dgm:prSet presAssocID="{65BD5510-0AFC-4B54-8D1E-A1B003A1A57C}" presName="textNode" presStyleLbl="node1" presStyleIdx="0" presStyleCnt="3" custScaleY="223684">
        <dgm:presLayoutVars>
          <dgm:bulletEnabled val="1"/>
        </dgm:presLayoutVars>
      </dgm:prSet>
      <dgm:spPr/>
    </dgm:pt>
    <dgm:pt modelId="{A2BA620F-01C1-42D3-B734-FA598B0B1BE3}" type="pres">
      <dgm:prSet presAssocID="{1A10E04D-04AB-4C9C-AEC6-56B88EE1CD59}" presName="sibTrans" presStyleCnt="0"/>
      <dgm:spPr/>
    </dgm:pt>
    <dgm:pt modelId="{FD9D2776-E8AD-4E63-BDB7-910D0B21374F}" type="pres">
      <dgm:prSet presAssocID="{92F82649-51A8-4E9E-AAAC-7317E25F8450}" presName="textNode" presStyleLbl="node1" presStyleIdx="1" presStyleCnt="3">
        <dgm:presLayoutVars>
          <dgm:bulletEnabled val="1"/>
        </dgm:presLayoutVars>
      </dgm:prSet>
      <dgm:spPr/>
    </dgm:pt>
    <dgm:pt modelId="{F3832C87-C775-4A73-9E27-51763D8A665C}" type="pres">
      <dgm:prSet presAssocID="{FB0347C8-4745-483B-ABAB-5D363831201B}" presName="sibTrans" presStyleCnt="0"/>
      <dgm:spPr/>
    </dgm:pt>
    <dgm:pt modelId="{FBAEC3D4-BC50-42A4-A8CB-769C123E99A3}" type="pres">
      <dgm:prSet presAssocID="{6235C20A-8018-42AF-9796-C36CB33001D4}" presName="textNode" presStyleLbl="node1" presStyleIdx="2" presStyleCnt="3">
        <dgm:presLayoutVars>
          <dgm:bulletEnabled val="1"/>
        </dgm:presLayoutVars>
      </dgm:prSet>
      <dgm:spPr/>
    </dgm:pt>
  </dgm:ptLst>
  <dgm:cxnLst>
    <dgm:cxn modelId="{C595510D-72EB-429E-A8AC-6C331336BC82}" srcId="{09AFD006-F865-47BC-8AB4-915FA8BC0B2E}" destId="{92F82649-51A8-4E9E-AAAC-7317E25F8450}" srcOrd="1" destOrd="0" parTransId="{1798882C-CA13-43A9-805C-1680BEC85368}" sibTransId="{FB0347C8-4745-483B-ABAB-5D363831201B}"/>
    <dgm:cxn modelId="{515FF882-7921-4B90-8BA7-B6F894D542EE}" srcId="{09AFD006-F865-47BC-8AB4-915FA8BC0B2E}" destId="{6235C20A-8018-42AF-9796-C36CB33001D4}" srcOrd="2" destOrd="0" parTransId="{836B3ADD-8601-4A53-8667-3EB22E8DA2B3}" sibTransId="{5F5F2FC9-C1A5-49D9-A9C2-F4E45F9724A4}"/>
    <dgm:cxn modelId="{5C482085-5DFB-4F76-ACAB-B07DE2AA7B5F}" srcId="{09AFD006-F865-47BC-8AB4-915FA8BC0B2E}" destId="{65BD5510-0AFC-4B54-8D1E-A1B003A1A57C}" srcOrd="0" destOrd="0" parTransId="{DD1DE295-8C2E-4129-BAE9-B504F031C8A6}" sibTransId="{1A10E04D-04AB-4C9C-AEC6-56B88EE1CD59}"/>
    <dgm:cxn modelId="{AB7857A6-2AC0-4D8D-9E4C-974A8EB29474}" type="presOf" srcId="{09AFD006-F865-47BC-8AB4-915FA8BC0B2E}" destId="{7E6F0E37-4FCC-4706-8DC7-E66F3B098599}" srcOrd="0" destOrd="0" presId="urn:microsoft.com/office/officeart/2005/8/layout/hProcess9#1"/>
    <dgm:cxn modelId="{AA845FC6-9D3A-4F29-97F9-16369CE2C8E9}" type="presOf" srcId="{6235C20A-8018-42AF-9796-C36CB33001D4}" destId="{FBAEC3D4-BC50-42A4-A8CB-769C123E99A3}" srcOrd="0" destOrd="0" presId="urn:microsoft.com/office/officeart/2005/8/layout/hProcess9#1"/>
    <dgm:cxn modelId="{2357ACC6-6B84-4EB9-B692-4A2A8B92C45A}" type="presOf" srcId="{65BD5510-0AFC-4B54-8D1E-A1B003A1A57C}" destId="{6F4689DF-84AA-418A-8F62-3C4D474572DE}" srcOrd="0" destOrd="0" presId="urn:microsoft.com/office/officeart/2005/8/layout/hProcess9#1"/>
    <dgm:cxn modelId="{773699FC-1EB7-4C4A-8151-059B89B4C59B}" type="presOf" srcId="{92F82649-51A8-4E9E-AAAC-7317E25F8450}" destId="{FD9D2776-E8AD-4E63-BDB7-910D0B21374F}" srcOrd="0" destOrd="0" presId="urn:microsoft.com/office/officeart/2005/8/layout/hProcess9#1"/>
    <dgm:cxn modelId="{92785020-6C38-4F45-ACF5-086730A0876F}" type="presParOf" srcId="{7E6F0E37-4FCC-4706-8DC7-E66F3B098599}" destId="{EAE86BBD-52C5-43C3-B3F5-A3BEC662FCAC}" srcOrd="0" destOrd="0" presId="urn:microsoft.com/office/officeart/2005/8/layout/hProcess9#1"/>
    <dgm:cxn modelId="{FFCDDFD3-0CB1-47D7-A4CB-FC65B0D2029E}" type="presParOf" srcId="{7E6F0E37-4FCC-4706-8DC7-E66F3B098599}" destId="{CAF48617-D2CC-45A6-BAA1-3A50CBD27BF4}" srcOrd="1" destOrd="0" presId="urn:microsoft.com/office/officeart/2005/8/layout/hProcess9#1"/>
    <dgm:cxn modelId="{92EBFAF7-1B2D-4DD4-B429-450324F08FAA}" type="presParOf" srcId="{CAF48617-D2CC-45A6-BAA1-3A50CBD27BF4}" destId="{6F4689DF-84AA-418A-8F62-3C4D474572DE}" srcOrd="0" destOrd="0" presId="urn:microsoft.com/office/officeart/2005/8/layout/hProcess9#1"/>
    <dgm:cxn modelId="{268952E2-3AA2-4220-A05E-B1742977244F}" type="presParOf" srcId="{CAF48617-D2CC-45A6-BAA1-3A50CBD27BF4}" destId="{A2BA620F-01C1-42D3-B734-FA598B0B1BE3}" srcOrd="1" destOrd="0" presId="urn:microsoft.com/office/officeart/2005/8/layout/hProcess9#1"/>
    <dgm:cxn modelId="{A8A1E383-F2AB-41AF-8A5E-FC397DD97232}" type="presParOf" srcId="{CAF48617-D2CC-45A6-BAA1-3A50CBD27BF4}" destId="{FD9D2776-E8AD-4E63-BDB7-910D0B21374F}" srcOrd="2" destOrd="0" presId="urn:microsoft.com/office/officeart/2005/8/layout/hProcess9#1"/>
    <dgm:cxn modelId="{5EC3B4DF-3CDF-4844-87BC-FE708068FADE}" type="presParOf" srcId="{CAF48617-D2CC-45A6-BAA1-3A50CBD27BF4}" destId="{F3832C87-C775-4A73-9E27-51763D8A665C}" srcOrd="3" destOrd="0" presId="urn:microsoft.com/office/officeart/2005/8/layout/hProcess9#1"/>
    <dgm:cxn modelId="{B7F938C5-B201-46F6-A8F9-21333F761493}" type="presParOf" srcId="{CAF48617-D2CC-45A6-BAA1-3A50CBD27BF4}" destId="{FBAEC3D4-BC50-42A4-A8CB-769C123E99A3}" srcOrd="4" destOrd="0" presId="urn:microsoft.com/office/officeart/2005/8/layout/hProcess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AF34AB-FE1B-4942-9377-2DC23267A504}" type="doc">
      <dgm:prSet loTypeId="urn:microsoft.com/office/officeart/2005/8/layout/orgChart1#1" loCatId="hierarchy" qsTypeId="urn:microsoft.com/office/officeart/2005/8/quickstyle/simple1#4" qsCatId="simple" csTypeId="urn:microsoft.com/office/officeart/2005/8/colors/accent3_3#1" csCatId="accent3" phldr="1"/>
      <dgm:spPr/>
      <dgm:t>
        <a:bodyPr/>
        <a:lstStyle/>
        <a:p>
          <a:endParaRPr lang="en-US"/>
        </a:p>
      </dgm:t>
    </dgm:pt>
    <dgm:pt modelId="{A154E78A-CA82-45A5-B041-0F8A43EE3002}">
      <dgm:prSet phldrT="[Text]" custT="1"/>
      <dgm:spPr/>
      <dgm:t>
        <a:bodyPr/>
        <a:lstStyle/>
        <a:p>
          <a:r>
            <a:rPr lang="en-US" sz="2000" b="1" dirty="0"/>
            <a:t>Development</a:t>
          </a:r>
          <a:r>
            <a:rPr lang="en-US" sz="1600" b="1" dirty="0"/>
            <a:t> </a:t>
          </a:r>
          <a:r>
            <a:rPr lang="en-US" sz="2000" b="1" dirty="0"/>
            <a:t>Platforms</a:t>
          </a:r>
          <a:endParaRPr lang="en-US" sz="1600" b="1" dirty="0"/>
        </a:p>
      </dgm:t>
    </dgm:pt>
    <dgm:pt modelId="{B0AD4E30-9A6B-42BC-8CB2-DB65BBBA5D8A}" type="parTrans" cxnId="{0C21460C-12FB-4C2D-B56F-5A1BD0861AED}">
      <dgm:prSet/>
      <dgm:spPr/>
      <dgm:t>
        <a:bodyPr/>
        <a:lstStyle/>
        <a:p>
          <a:endParaRPr lang="en-US"/>
        </a:p>
      </dgm:t>
    </dgm:pt>
    <dgm:pt modelId="{62133EFB-FEFD-44C1-A8E7-F17AD24F8600}" type="sibTrans" cxnId="{0C21460C-12FB-4C2D-B56F-5A1BD0861AED}">
      <dgm:prSet/>
      <dgm:spPr/>
      <dgm:t>
        <a:bodyPr/>
        <a:lstStyle/>
        <a:p>
          <a:endParaRPr lang="en-US"/>
        </a:p>
      </dgm:t>
    </dgm:pt>
    <dgm:pt modelId="{132547A7-4E77-46BE-A0E3-0EADB8B65374}">
      <dgm:prSet phldrT="[Text]" custT="1"/>
      <dgm:spPr/>
      <dgm:t>
        <a:bodyPr/>
        <a:lstStyle/>
        <a:p>
          <a:r>
            <a:rPr lang="en-US" sz="2000" b="1" dirty="0"/>
            <a:t>Arduino</a:t>
          </a:r>
          <a:endParaRPr lang="en-US" sz="1400" b="1" dirty="0"/>
        </a:p>
      </dgm:t>
    </dgm:pt>
    <dgm:pt modelId="{E0E8C553-49D8-4BDC-941C-DAD1BAEDD848}" type="parTrans" cxnId="{3F5D0F41-FD91-4360-B69C-430C3B662FD7}">
      <dgm:prSet/>
      <dgm:spPr/>
      <dgm:t>
        <a:bodyPr/>
        <a:lstStyle/>
        <a:p>
          <a:endParaRPr lang="en-US"/>
        </a:p>
      </dgm:t>
    </dgm:pt>
    <dgm:pt modelId="{4A433B7F-17FA-4BC9-A4CA-69813F27ACFA}" type="sibTrans" cxnId="{3F5D0F41-FD91-4360-B69C-430C3B662FD7}">
      <dgm:prSet/>
      <dgm:spPr/>
      <dgm:t>
        <a:bodyPr/>
        <a:lstStyle/>
        <a:p>
          <a:endParaRPr lang="en-US"/>
        </a:p>
      </dgm:t>
    </dgm:pt>
    <dgm:pt modelId="{2AF339C1-C8FB-4617-BDAA-81A612943DC2}">
      <dgm:prSet phldrT="[Text]" custT="1"/>
      <dgm:spPr/>
      <dgm:t>
        <a:bodyPr/>
        <a:lstStyle/>
        <a:p>
          <a:r>
            <a:rPr lang="en-US" sz="2000" b="1" dirty="0"/>
            <a:t>Raspberry Pi</a:t>
          </a:r>
        </a:p>
        <a:p>
          <a:r>
            <a:rPr lang="en-US" sz="2000" b="1" dirty="0"/>
            <a:t>&amp;</a:t>
          </a:r>
        </a:p>
        <a:p>
          <a:r>
            <a:rPr lang="en-US" sz="2000" b="1" dirty="0"/>
            <a:t>Other Pi Series</a:t>
          </a:r>
        </a:p>
      </dgm:t>
    </dgm:pt>
    <dgm:pt modelId="{C4BD4ED2-996B-4B6C-BFDB-322506C54ED8}" type="parTrans" cxnId="{57F788C1-B1D7-4498-8EC5-BE53BC1BB189}">
      <dgm:prSet/>
      <dgm:spPr/>
      <dgm:t>
        <a:bodyPr/>
        <a:lstStyle/>
        <a:p>
          <a:endParaRPr lang="en-US"/>
        </a:p>
      </dgm:t>
    </dgm:pt>
    <dgm:pt modelId="{39728317-F6DF-4B30-B30F-E0540027838E}" type="sibTrans" cxnId="{57F788C1-B1D7-4498-8EC5-BE53BC1BB189}">
      <dgm:prSet/>
      <dgm:spPr/>
      <dgm:t>
        <a:bodyPr/>
        <a:lstStyle/>
        <a:p>
          <a:endParaRPr lang="en-US"/>
        </a:p>
      </dgm:t>
    </dgm:pt>
    <dgm:pt modelId="{19B92F1D-ADB3-4322-9434-E482053606E0}">
      <dgm:prSet phldrT="[Text]" custT="1"/>
      <dgm:spPr/>
      <dgm:t>
        <a:bodyPr/>
        <a:lstStyle/>
        <a:p>
          <a:r>
            <a:rPr lang="en-US" sz="2000" b="1" dirty="0"/>
            <a:t>Intel</a:t>
          </a:r>
          <a:r>
            <a:rPr lang="en-US" sz="3700" b="1" dirty="0"/>
            <a:t> </a:t>
          </a:r>
          <a:r>
            <a:rPr lang="en-US" sz="2000" b="1" dirty="0"/>
            <a:t>Galileo</a:t>
          </a:r>
          <a:endParaRPr lang="en-US" sz="3700" b="1" dirty="0"/>
        </a:p>
      </dgm:t>
    </dgm:pt>
    <dgm:pt modelId="{F9CA40D1-08B3-4AD6-A10B-1F00EF8F1E5B}" type="parTrans" cxnId="{2D845ECE-5AB1-41B0-87F7-168206809E92}">
      <dgm:prSet/>
      <dgm:spPr/>
      <dgm:t>
        <a:bodyPr/>
        <a:lstStyle/>
        <a:p>
          <a:endParaRPr lang="en-US"/>
        </a:p>
      </dgm:t>
    </dgm:pt>
    <dgm:pt modelId="{14A144BE-4570-4F8B-932A-B5D38189A528}" type="sibTrans" cxnId="{2D845ECE-5AB1-41B0-87F7-168206809E92}">
      <dgm:prSet/>
      <dgm:spPr/>
      <dgm:t>
        <a:bodyPr/>
        <a:lstStyle/>
        <a:p>
          <a:endParaRPr lang="en-US"/>
        </a:p>
      </dgm:t>
    </dgm:pt>
    <dgm:pt modelId="{2338E4E1-2332-4F22-8A04-5DE60819EE88}" type="pres">
      <dgm:prSet presAssocID="{B3AF34AB-FE1B-4942-9377-2DC23267A504}" presName="hierChild1" presStyleCnt="0">
        <dgm:presLayoutVars>
          <dgm:orgChart val="1"/>
          <dgm:chPref val="1"/>
          <dgm:dir/>
          <dgm:animOne val="branch"/>
          <dgm:animLvl val="lvl"/>
          <dgm:resizeHandles/>
        </dgm:presLayoutVars>
      </dgm:prSet>
      <dgm:spPr/>
    </dgm:pt>
    <dgm:pt modelId="{0E0A288D-4514-495B-8BA8-4DB8275B1700}" type="pres">
      <dgm:prSet presAssocID="{A154E78A-CA82-45A5-B041-0F8A43EE3002}" presName="hierRoot1" presStyleCnt="0">
        <dgm:presLayoutVars>
          <dgm:hierBranch val="init"/>
        </dgm:presLayoutVars>
      </dgm:prSet>
      <dgm:spPr/>
    </dgm:pt>
    <dgm:pt modelId="{8891E0C6-4EA3-4236-8D94-6B0EAC2C5BA4}" type="pres">
      <dgm:prSet presAssocID="{A154E78A-CA82-45A5-B041-0F8A43EE3002}" presName="rootComposite1" presStyleCnt="0"/>
      <dgm:spPr/>
    </dgm:pt>
    <dgm:pt modelId="{661C8784-91D6-4312-AC38-DDF2FB0B63E6}" type="pres">
      <dgm:prSet presAssocID="{A154E78A-CA82-45A5-B041-0F8A43EE3002}" presName="rootText1" presStyleLbl="node0" presStyleIdx="0" presStyleCnt="1" custScaleY="52020" custLinFactNeighborX="-673" custLinFactNeighborY="-55301">
        <dgm:presLayoutVars>
          <dgm:chPref val="3"/>
        </dgm:presLayoutVars>
      </dgm:prSet>
      <dgm:spPr/>
    </dgm:pt>
    <dgm:pt modelId="{ADC067B2-DB88-4886-B1F2-27ECF099A3B3}" type="pres">
      <dgm:prSet presAssocID="{A154E78A-CA82-45A5-B041-0F8A43EE3002}" presName="rootConnector1" presStyleLbl="node1" presStyleIdx="0" presStyleCnt="0"/>
      <dgm:spPr/>
    </dgm:pt>
    <dgm:pt modelId="{F383A610-73DB-43DD-BC23-0028229B6BE4}" type="pres">
      <dgm:prSet presAssocID="{A154E78A-CA82-45A5-B041-0F8A43EE3002}" presName="hierChild2" presStyleCnt="0"/>
      <dgm:spPr/>
    </dgm:pt>
    <dgm:pt modelId="{ACB1B96E-09C2-4FA1-B7DF-0FCE3516FB7A}" type="pres">
      <dgm:prSet presAssocID="{E0E8C553-49D8-4BDC-941C-DAD1BAEDD848}" presName="Name37" presStyleLbl="parChTrans1D2" presStyleIdx="0" presStyleCnt="3"/>
      <dgm:spPr/>
    </dgm:pt>
    <dgm:pt modelId="{794BBC89-314C-4B25-B2DD-584BDC6588E2}" type="pres">
      <dgm:prSet presAssocID="{132547A7-4E77-46BE-A0E3-0EADB8B65374}" presName="hierRoot2" presStyleCnt="0">
        <dgm:presLayoutVars>
          <dgm:hierBranch val="init"/>
        </dgm:presLayoutVars>
      </dgm:prSet>
      <dgm:spPr/>
    </dgm:pt>
    <dgm:pt modelId="{49434DB3-AB4B-43E4-8DCE-CF5EFD32F5D5}" type="pres">
      <dgm:prSet presAssocID="{132547A7-4E77-46BE-A0E3-0EADB8B65374}" presName="rootComposite" presStyleCnt="0"/>
      <dgm:spPr/>
    </dgm:pt>
    <dgm:pt modelId="{01B7CA65-1F7A-437A-8ECB-05596BAC8B07}" type="pres">
      <dgm:prSet presAssocID="{132547A7-4E77-46BE-A0E3-0EADB8B65374}" presName="rootText" presStyleLbl="node2" presStyleIdx="0" presStyleCnt="3" custScaleY="52020" custLinFactNeighborX="3144" custLinFactNeighborY="-59296">
        <dgm:presLayoutVars>
          <dgm:chPref val="3"/>
        </dgm:presLayoutVars>
      </dgm:prSet>
      <dgm:spPr/>
    </dgm:pt>
    <dgm:pt modelId="{7A6D9DC3-017F-4B22-95FE-2697C43C1BD5}" type="pres">
      <dgm:prSet presAssocID="{132547A7-4E77-46BE-A0E3-0EADB8B65374}" presName="rootConnector" presStyleLbl="node2" presStyleIdx="0" presStyleCnt="3"/>
      <dgm:spPr/>
    </dgm:pt>
    <dgm:pt modelId="{16AA874F-07F9-4E1B-BF62-1AD486134CA9}" type="pres">
      <dgm:prSet presAssocID="{132547A7-4E77-46BE-A0E3-0EADB8B65374}" presName="hierChild4" presStyleCnt="0"/>
      <dgm:spPr/>
    </dgm:pt>
    <dgm:pt modelId="{CEB3D5AD-4F87-4D83-884E-E7B73BFFEAC7}" type="pres">
      <dgm:prSet presAssocID="{132547A7-4E77-46BE-A0E3-0EADB8B65374}" presName="hierChild5" presStyleCnt="0"/>
      <dgm:spPr/>
    </dgm:pt>
    <dgm:pt modelId="{73836C4C-4447-4237-87EE-6C6F27E7E4A6}" type="pres">
      <dgm:prSet presAssocID="{C4BD4ED2-996B-4B6C-BFDB-322506C54ED8}" presName="Name37" presStyleLbl="parChTrans1D2" presStyleIdx="1" presStyleCnt="3"/>
      <dgm:spPr/>
    </dgm:pt>
    <dgm:pt modelId="{EB12331E-1297-4A08-A291-A23D06898D4F}" type="pres">
      <dgm:prSet presAssocID="{2AF339C1-C8FB-4617-BDAA-81A612943DC2}" presName="hierRoot2" presStyleCnt="0">
        <dgm:presLayoutVars>
          <dgm:hierBranch val="init"/>
        </dgm:presLayoutVars>
      </dgm:prSet>
      <dgm:spPr/>
    </dgm:pt>
    <dgm:pt modelId="{4AC3B5CF-D1C0-4E86-A65F-8F726AF176E4}" type="pres">
      <dgm:prSet presAssocID="{2AF339C1-C8FB-4617-BDAA-81A612943DC2}" presName="rootComposite" presStyleCnt="0"/>
      <dgm:spPr/>
    </dgm:pt>
    <dgm:pt modelId="{CE668F5A-A2B4-4553-8708-19CB5B76420B}" type="pres">
      <dgm:prSet presAssocID="{2AF339C1-C8FB-4617-BDAA-81A612943DC2}" presName="rootText" presStyleLbl="node2" presStyleIdx="1" presStyleCnt="3" custScaleY="102694" custLinFactNeighborX="-673" custLinFactNeighborY="-59296">
        <dgm:presLayoutVars>
          <dgm:chPref val="3"/>
        </dgm:presLayoutVars>
      </dgm:prSet>
      <dgm:spPr/>
    </dgm:pt>
    <dgm:pt modelId="{9E30BCC0-3C07-4206-B5BD-7983B3E2829B}" type="pres">
      <dgm:prSet presAssocID="{2AF339C1-C8FB-4617-BDAA-81A612943DC2}" presName="rootConnector" presStyleLbl="node2" presStyleIdx="1" presStyleCnt="3"/>
      <dgm:spPr/>
    </dgm:pt>
    <dgm:pt modelId="{68B3917C-DBF7-47D6-AB2D-F9F2427C1C83}" type="pres">
      <dgm:prSet presAssocID="{2AF339C1-C8FB-4617-BDAA-81A612943DC2}" presName="hierChild4" presStyleCnt="0"/>
      <dgm:spPr/>
    </dgm:pt>
    <dgm:pt modelId="{580A0155-4E57-48CD-A8F8-0992F39C747E}" type="pres">
      <dgm:prSet presAssocID="{2AF339C1-C8FB-4617-BDAA-81A612943DC2}" presName="hierChild5" presStyleCnt="0"/>
      <dgm:spPr/>
    </dgm:pt>
    <dgm:pt modelId="{6C09BD57-DCEA-405A-94A6-FF2FD7DB455A}" type="pres">
      <dgm:prSet presAssocID="{F9CA40D1-08B3-4AD6-A10B-1F00EF8F1E5B}" presName="Name37" presStyleLbl="parChTrans1D2" presStyleIdx="2" presStyleCnt="3"/>
      <dgm:spPr/>
    </dgm:pt>
    <dgm:pt modelId="{DBF9134E-76FB-4605-B6C3-7451EE66682D}" type="pres">
      <dgm:prSet presAssocID="{19B92F1D-ADB3-4322-9434-E482053606E0}" presName="hierRoot2" presStyleCnt="0">
        <dgm:presLayoutVars>
          <dgm:hierBranch val="init"/>
        </dgm:presLayoutVars>
      </dgm:prSet>
      <dgm:spPr/>
    </dgm:pt>
    <dgm:pt modelId="{3AD96F53-0AA8-476C-AFD2-2714D3D6E773}" type="pres">
      <dgm:prSet presAssocID="{19B92F1D-ADB3-4322-9434-E482053606E0}" presName="rootComposite" presStyleCnt="0"/>
      <dgm:spPr/>
    </dgm:pt>
    <dgm:pt modelId="{58B701BA-8AAE-430F-BF08-AB41CE8E0466}" type="pres">
      <dgm:prSet presAssocID="{19B92F1D-ADB3-4322-9434-E482053606E0}" presName="rootText" presStyleLbl="node2" presStyleIdx="2" presStyleCnt="3" custScaleY="64689" custLinFactNeighborX="-4491" custLinFactNeighborY="-59296">
        <dgm:presLayoutVars>
          <dgm:chPref val="3"/>
        </dgm:presLayoutVars>
      </dgm:prSet>
      <dgm:spPr/>
    </dgm:pt>
    <dgm:pt modelId="{47239AF7-8D29-4B09-B4F0-BF4B674DBB41}" type="pres">
      <dgm:prSet presAssocID="{19B92F1D-ADB3-4322-9434-E482053606E0}" presName="rootConnector" presStyleLbl="node2" presStyleIdx="2" presStyleCnt="3"/>
      <dgm:spPr/>
    </dgm:pt>
    <dgm:pt modelId="{0833070A-2BB7-4165-A256-7B5B51328BD1}" type="pres">
      <dgm:prSet presAssocID="{19B92F1D-ADB3-4322-9434-E482053606E0}" presName="hierChild4" presStyleCnt="0"/>
      <dgm:spPr/>
    </dgm:pt>
    <dgm:pt modelId="{3A132F7A-0427-4FB5-BE4C-54C869C8AE98}" type="pres">
      <dgm:prSet presAssocID="{19B92F1D-ADB3-4322-9434-E482053606E0}" presName="hierChild5" presStyleCnt="0"/>
      <dgm:spPr/>
    </dgm:pt>
    <dgm:pt modelId="{A20AC20C-C1AA-435F-A7F6-848E0349D3DF}" type="pres">
      <dgm:prSet presAssocID="{A154E78A-CA82-45A5-B041-0F8A43EE3002}" presName="hierChild3" presStyleCnt="0"/>
      <dgm:spPr/>
    </dgm:pt>
  </dgm:ptLst>
  <dgm:cxnLst>
    <dgm:cxn modelId="{0C21460C-12FB-4C2D-B56F-5A1BD0861AED}" srcId="{B3AF34AB-FE1B-4942-9377-2DC23267A504}" destId="{A154E78A-CA82-45A5-B041-0F8A43EE3002}" srcOrd="0" destOrd="0" parTransId="{B0AD4E30-9A6B-42BC-8CB2-DB65BBBA5D8A}" sibTransId="{62133EFB-FEFD-44C1-A8E7-F17AD24F8600}"/>
    <dgm:cxn modelId="{E984D915-87CA-462A-8F21-40C34EB0D981}" type="presOf" srcId="{C4BD4ED2-996B-4B6C-BFDB-322506C54ED8}" destId="{73836C4C-4447-4237-87EE-6C6F27E7E4A6}" srcOrd="0" destOrd="0" presId="urn:microsoft.com/office/officeart/2005/8/layout/orgChart1#1"/>
    <dgm:cxn modelId="{D749C928-5519-4CAC-B7C0-9356FB5055EF}" type="presOf" srcId="{A154E78A-CA82-45A5-B041-0F8A43EE3002}" destId="{ADC067B2-DB88-4886-B1F2-27ECF099A3B3}" srcOrd="1" destOrd="0" presId="urn:microsoft.com/office/officeart/2005/8/layout/orgChart1#1"/>
    <dgm:cxn modelId="{3F5D0F41-FD91-4360-B69C-430C3B662FD7}" srcId="{A154E78A-CA82-45A5-B041-0F8A43EE3002}" destId="{132547A7-4E77-46BE-A0E3-0EADB8B65374}" srcOrd="0" destOrd="0" parTransId="{E0E8C553-49D8-4BDC-941C-DAD1BAEDD848}" sibTransId="{4A433B7F-17FA-4BC9-A4CA-69813F27ACFA}"/>
    <dgm:cxn modelId="{8F92F14B-137C-4974-84E6-698DD66A68E5}" type="presOf" srcId="{19B92F1D-ADB3-4322-9434-E482053606E0}" destId="{47239AF7-8D29-4B09-B4F0-BF4B674DBB41}" srcOrd="1" destOrd="0" presId="urn:microsoft.com/office/officeart/2005/8/layout/orgChart1#1"/>
    <dgm:cxn modelId="{F359746C-EF6A-4DB6-A0B6-321225C5EB78}" type="presOf" srcId="{132547A7-4E77-46BE-A0E3-0EADB8B65374}" destId="{7A6D9DC3-017F-4B22-95FE-2697C43C1BD5}" srcOrd="1" destOrd="0" presId="urn:microsoft.com/office/officeart/2005/8/layout/orgChart1#1"/>
    <dgm:cxn modelId="{B0A91778-7892-4099-9F73-39731FB49745}" type="presOf" srcId="{E0E8C553-49D8-4BDC-941C-DAD1BAEDD848}" destId="{ACB1B96E-09C2-4FA1-B7DF-0FCE3516FB7A}" srcOrd="0" destOrd="0" presId="urn:microsoft.com/office/officeart/2005/8/layout/orgChart1#1"/>
    <dgm:cxn modelId="{99D2F396-CB89-482D-825D-F6CBF2B4C462}" type="presOf" srcId="{F9CA40D1-08B3-4AD6-A10B-1F00EF8F1E5B}" destId="{6C09BD57-DCEA-405A-94A6-FF2FD7DB455A}" srcOrd="0" destOrd="0" presId="urn:microsoft.com/office/officeart/2005/8/layout/orgChart1#1"/>
    <dgm:cxn modelId="{4125CAA4-E4A0-44F5-BEE8-2A34C1873E75}" type="presOf" srcId="{19B92F1D-ADB3-4322-9434-E482053606E0}" destId="{58B701BA-8AAE-430F-BF08-AB41CE8E0466}" srcOrd="0" destOrd="0" presId="urn:microsoft.com/office/officeart/2005/8/layout/orgChart1#1"/>
    <dgm:cxn modelId="{A988E6B6-C123-4052-9593-8090F21D0B8F}" type="presOf" srcId="{132547A7-4E77-46BE-A0E3-0EADB8B65374}" destId="{01B7CA65-1F7A-437A-8ECB-05596BAC8B07}" srcOrd="0" destOrd="0" presId="urn:microsoft.com/office/officeart/2005/8/layout/orgChart1#1"/>
    <dgm:cxn modelId="{721C07BE-21FB-480D-B12C-FD56A06F024E}" type="presOf" srcId="{2AF339C1-C8FB-4617-BDAA-81A612943DC2}" destId="{9E30BCC0-3C07-4206-B5BD-7983B3E2829B}" srcOrd="1" destOrd="0" presId="urn:microsoft.com/office/officeart/2005/8/layout/orgChart1#1"/>
    <dgm:cxn modelId="{57F788C1-B1D7-4498-8EC5-BE53BC1BB189}" srcId="{A154E78A-CA82-45A5-B041-0F8A43EE3002}" destId="{2AF339C1-C8FB-4617-BDAA-81A612943DC2}" srcOrd="1" destOrd="0" parTransId="{C4BD4ED2-996B-4B6C-BFDB-322506C54ED8}" sibTransId="{39728317-F6DF-4B30-B30F-E0540027838E}"/>
    <dgm:cxn modelId="{2D845ECE-5AB1-41B0-87F7-168206809E92}" srcId="{A154E78A-CA82-45A5-B041-0F8A43EE3002}" destId="{19B92F1D-ADB3-4322-9434-E482053606E0}" srcOrd="2" destOrd="0" parTransId="{F9CA40D1-08B3-4AD6-A10B-1F00EF8F1E5B}" sibTransId="{14A144BE-4570-4F8B-932A-B5D38189A528}"/>
    <dgm:cxn modelId="{138B5FD9-D743-4447-A08A-B69FA2BE6A03}" type="presOf" srcId="{2AF339C1-C8FB-4617-BDAA-81A612943DC2}" destId="{CE668F5A-A2B4-4553-8708-19CB5B76420B}" srcOrd="0" destOrd="0" presId="urn:microsoft.com/office/officeart/2005/8/layout/orgChart1#1"/>
    <dgm:cxn modelId="{87A845DF-D052-41B6-BDDC-1D7FDE325650}" type="presOf" srcId="{A154E78A-CA82-45A5-B041-0F8A43EE3002}" destId="{661C8784-91D6-4312-AC38-DDF2FB0B63E6}" srcOrd="0" destOrd="0" presId="urn:microsoft.com/office/officeart/2005/8/layout/orgChart1#1"/>
    <dgm:cxn modelId="{164BF7ED-DEDF-4AAE-9276-B60C3B88444A}" type="presOf" srcId="{B3AF34AB-FE1B-4942-9377-2DC23267A504}" destId="{2338E4E1-2332-4F22-8A04-5DE60819EE88}" srcOrd="0" destOrd="0" presId="urn:microsoft.com/office/officeart/2005/8/layout/orgChart1#1"/>
    <dgm:cxn modelId="{21818E99-D980-4D83-88A2-323F59B9FFAD}" type="presParOf" srcId="{2338E4E1-2332-4F22-8A04-5DE60819EE88}" destId="{0E0A288D-4514-495B-8BA8-4DB8275B1700}" srcOrd="0" destOrd="0" presId="urn:microsoft.com/office/officeart/2005/8/layout/orgChart1#1"/>
    <dgm:cxn modelId="{42AEA36C-A9DB-49E4-959F-2AD918584B39}" type="presParOf" srcId="{0E0A288D-4514-495B-8BA8-4DB8275B1700}" destId="{8891E0C6-4EA3-4236-8D94-6B0EAC2C5BA4}" srcOrd="0" destOrd="0" presId="urn:microsoft.com/office/officeart/2005/8/layout/orgChart1#1"/>
    <dgm:cxn modelId="{634D861C-A72E-47E0-8519-23159A49C05E}" type="presParOf" srcId="{8891E0C6-4EA3-4236-8D94-6B0EAC2C5BA4}" destId="{661C8784-91D6-4312-AC38-DDF2FB0B63E6}" srcOrd="0" destOrd="0" presId="urn:microsoft.com/office/officeart/2005/8/layout/orgChart1#1"/>
    <dgm:cxn modelId="{161A0D79-D7CE-44BE-9835-3EDCE22B7904}" type="presParOf" srcId="{8891E0C6-4EA3-4236-8D94-6B0EAC2C5BA4}" destId="{ADC067B2-DB88-4886-B1F2-27ECF099A3B3}" srcOrd="1" destOrd="0" presId="urn:microsoft.com/office/officeart/2005/8/layout/orgChart1#1"/>
    <dgm:cxn modelId="{AA4CDFCA-46AD-424F-99C5-A8328755B6B3}" type="presParOf" srcId="{0E0A288D-4514-495B-8BA8-4DB8275B1700}" destId="{F383A610-73DB-43DD-BC23-0028229B6BE4}" srcOrd="1" destOrd="0" presId="urn:microsoft.com/office/officeart/2005/8/layout/orgChart1#1"/>
    <dgm:cxn modelId="{07C0F768-C239-4DCA-BF02-E2CCD42CFBB8}" type="presParOf" srcId="{F383A610-73DB-43DD-BC23-0028229B6BE4}" destId="{ACB1B96E-09C2-4FA1-B7DF-0FCE3516FB7A}" srcOrd="0" destOrd="0" presId="urn:microsoft.com/office/officeart/2005/8/layout/orgChart1#1"/>
    <dgm:cxn modelId="{FF7F480A-6A54-446E-BC7C-274DBD921C16}" type="presParOf" srcId="{F383A610-73DB-43DD-BC23-0028229B6BE4}" destId="{794BBC89-314C-4B25-B2DD-584BDC6588E2}" srcOrd="1" destOrd="0" presId="urn:microsoft.com/office/officeart/2005/8/layout/orgChart1#1"/>
    <dgm:cxn modelId="{3F28A239-2573-4D24-B3BA-9180A2927727}" type="presParOf" srcId="{794BBC89-314C-4B25-B2DD-584BDC6588E2}" destId="{49434DB3-AB4B-43E4-8DCE-CF5EFD32F5D5}" srcOrd="0" destOrd="0" presId="urn:microsoft.com/office/officeart/2005/8/layout/orgChart1#1"/>
    <dgm:cxn modelId="{7FC22EE3-F30D-4E5D-B96F-735278BFAF05}" type="presParOf" srcId="{49434DB3-AB4B-43E4-8DCE-CF5EFD32F5D5}" destId="{01B7CA65-1F7A-437A-8ECB-05596BAC8B07}" srcOrd="0" destOrd="0" presId="urn:microsoft.com/office/officeart/2005/8/layout/orgChart1#1"/>
    <dgm:cxn modelId="{F3FA7D77-3BFF-4BD1-A8CB-0F6640C6F672}" type="presParOf" srcId="{49434DB3-AB4B-43E4-8DCE-CF5EFD32F5D5}" destId="{7A6D9DC3-017F-4B22-95FE-2697C43C1BD5}" srcOrd="1" destOrd="0" presId="urn:microsoft.com/office/officeart/2005/8/layout/orgChart1#1"/>
    <dgm:cxn modelId="{A3988272-A9E6-4590-90B2-CCDF4713F556}" type="presParOf" srcId="{794BBC89-314C-4B25-B2DD-584BDC6588E2}" destId="{16AA874F-07F9-4E1B-BF62-1AD486134CA9}" srcOrd="1" destOrd="0" presId="urn:microsoft.com/office/officeart/2005/8/layout/orgChart1#1"/>
    <dgm:cxn modelId="{44649AC7-9E67-4CA0-A1BF-5DFEF6451A99}" type="presParOf" srcId="{794BBC89-314C-4B25-B2DD-584BDC6588E2}" destId="{CEB3D5AD-4F87-4D83-884E-E7B73BFFEAC7}" srcOrd="2" destOrd="0" presId="urn:microsoft.com/office/officeart/2005/8/layout/orgChart1#1"/>
    <dgm:cxn modelId="{F2C3DFBA-EB84-4F06-B139-662EB270DA62}" type="presParOf" srcId="{F383A610-73DB-43DD-BC23-0028229B6BE4}" destId="{73836C4C-4447-4237-87EE-6C6F27E7E4A6}" srcOrd="2" destOrd="0" presId="urn:microsoft.com/office/officeart/2005/8/layout/orgChart1#1"/>
    <dgm:cxn modelId="{3B3AAEA4-B416-46C7-9C6C-3EE89E951A3C}" type="presParOf" srcId="{F383A610-73DB-43DD-BC23-0028229B6BE4}" destId="{EB12331E-1297-4A08-A291-A23D06898D4F}" srcOrd="3" destOrd="0" presId="urn:microsoft.com/office/officeart/2005/8/layout/orgChart1#1"/>
    <dgm:cxn modelId="{D8F3AAAE-5A02-4F92-8AF8-A18944FD67CC}" type="presParOf" srcId="{EB12331E-1297-4A08-A291-A23D06898D4F}" destId="{4AC3B5CF-D1C0-4E86-A65F-8F726AF176E4}" srcOrd="0" destOrd="0" presId="urn:microsoft.com/office/officeart/2005/8/layout/orgChart1#1"/>
    <dgm:cxn modelId="{D8522CEA-8516-48C8-9139-9A1C09B8C8CC}" type="presParOf" srcId="{4AC3B5CF-D1C0-4E86-A65F-8F726AF176E4}" destId="{CE668F5A-A2B4-4553-8708-19CB5B76420B}" srcOrd="0" destOrd="0" presId="urn:microsoft.com/office/officeart/2005/8/layout/orgChart1#1"/>
    <dgm:cxn modelId="{2508F120-BBE5-431B-AEDB-A369D30C7000}" type="presParOf" srcId="{4AC3B5CF-D1C0-4E86-A65F-8F726AF176E4}" destId="{9E30BCC0-3C07-4206-B5BD-7983B3E2829B}" srcOrd="1" destOrd="0" presId="urn:microsoft.com/office/officeart/2005/8/layout/orgChart1#1"/>
    <dgm:cxn modelId="{4A8AB100-CC26-4D48-88E9-0EA154DEE24A}" type="presParOf" srcId="{EB12331E-1297-4A08-A291-A23D06898D4F}" destId="{68B3917C-DBF7-47D6-AB2D-F9F2427C1C83}" srcOrd="1" destOrd="0" presId="urn:microsoft.com/office/officeart/2005/8/layout/orgChart1#1"/>
    <dgm:cxn modelId="{44233D6B-71D4-4AEB-B00A-44E09F155402}" type="presParOf" srcId="{EB12331E-1297-4A08-A291-A23D06898D4F}" destId="{580A0155-4E57-48CD-A8F8-0992F39C747E}" srcOrd="2" destOrd="0" presId="urn:microsoft.com/office/officeart/2005/8/layout/orgChart1#1"/>
    <dgm:cxn modelId="{4AF506B5-903F-4B5A-9A23-F5A2FF5D46F7}" type="presParOf" srcId="{F383A610-73DB-43DD-BC23-0028229B6BE4}" destId="{6C09BD57-DCEA-405A-94A6-FF2FD7DB455A}" srcOrd="4" destOrd="0" presId="urn:microsoft.com/office/officeart/2005/8/layout/orgChart1#1"/>
    <dgm:cxn modelId="{9241D28E-36A1-43AA-89F2-6B7C44A737B8}" type="presParOf" srcId="{F383A610-73DB-43DD-BC23-0028229B6BE4}" destId="{DBF9134E-76FB-4605-B6C3-7451EE66682D}" srcOrd="5" destOrd="0" presId="urn:microsoft.com/office/officeart/2005/8/layout/orgChart1#1"/>
    <dgm:cxn modelId="{B56D990B-F8AC-423D-9EDD-FF1AD1BD5E41}" type="presParOf" srcId="{DBF9134E-76FB-4605-B6C3-7451EE66682D}" destId="{3AD96F53-0AA8-476C-AFD2-2714D3D6E773}" srcOrd="0" destOrd="0" presId="urn:microsoft.com/office/officeart/2005/8/layout/orgChart1#1"/>
    <dgm:cxn modelId="{90FF4944-3F68-428C-B4A7-C26E83F1A7FF}" type="presParOf" srcId="{3AD96F53-0AA8-476C-AFD2-2714D3D6E773}" destId="{58B701BA-8AAE-430F-BF08-AB41CE8E0466}" srcOrd="0" destOrd="0" presId="urn:microsoft.com/office/officeart/2005/8/layout/orgChart1#1"/>
    <dgm:cxn modelId="{31EA870B-58BC-4005-9434-0CC09C103A55}" type="presParOf" srcId="{3AD96F53-0AA8-476C-AFD2-2714D3D6E773}" destId="{47239AF7-8D29-4B09-B4F0-BF4B674DBB41}" srcOrd="1" destOrd="0" presId="urn:microsoft.com/office/officeart/2005/8/layout/orgChart1#1"/>
    <dgm:cxn modelId="{24A0EBCA-DE0D-4907-8E03-AB8473306FB7}" type="presParOf" srcId="{DBF9134E-76FB-4605-B6C3-7451EE66682D}" destId="{0833070A-2BB7-4165-A256-7B5B51328BD1}" srcOrd="1" destOrd="0" presId="urn:microsoft.com/office/officeart/2005/8/layout/orgChart1#1"/>
    <dgm:cxn modelId="{136F17E9-594F-4339-8F84-E9E5E485A658}" type="presParOf" srcId="{DBF9134E-76FB-4605-B6C3-7451EE66682D}" destId="{3A132F7A-0427-4FB5-BE4C-54C869C8AE98}" srcOrd="2" destOrd="0" presId="urn:microsoft.com/office/officeart/2005/8/layout/orgChart1#1"/>
    <dgm:cxn modelId="{BD8B0C02-936F-45E2-85A3-952B9D5C21A4}" type="presParOf" srcId="{0E0A288D-4514-495B-8BA8-4DB8275B1700}" destId="{A20AC20C-C1AA-435F-A7F6-848E0349D3DF}"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309BE-B504-4B4A-8659-A063D60F0C63}">
      <dsp:nvSpPr>
        <dsp:cNvPr id="0" name=""/>
        <dsp:cNvSpPr/>
      </dsp:nvSpPr>
      <dsp:spPr>
        <a:xfrm>
          <a:off x="1954" y="0"/>
          <a:ext cx="2048433" cy="50291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Sensors &amp;</a:t>
          </a:r>
        </a:p>
        <a:p>
          <a:pPr marL="0" lvl="0" indent="0" algn="ctr" defTabSz="1066800">
            <a:lnSpc>
              <a:spcPct val="90000"/>
            </a:lnSpc>
            <a:spcBef>
              <a:spcPct val="0"/>
            </a:spcBef>
            <a:spcAft>
              <a:spcPct val="35000"/>
            </a:spcAft>
            <a:buNone/>
          </a:pPr>
          <a:r>
            <a:rPr lang="en-US" sz="2400" kern="1200" dirty="0"/>
            <a:t>Actuators</a:t>
          </a:r>
        </a:p>
      </dsp:txBody>
      <dsp:txXfrm>
        <a:off x="1954" y="2011680"/>
        <a:ext cx="2048433" cy="2011680"/>
      </dsp:txXfrm>
    </dsp:sp>
    <dsp:sp modelId="{D8ED9546-EDB0-49FE-AF06-E829B0CE09DA}">
      <dsp:nvSpPr>
        <dsp:cNvPr id="0" name=""/>
        <dsp:cNvSpPr/>
      </dsp:nvSpPr>
      <dsp:spPr>
        <a:xfrm>
          <a:off x="188809" y="301752"/>
          <a:ext cx="1674723" cy="1674723"/>
        </a:xfrm>
        <a:prstGeom prst="ellipse">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E51A95-701F-476F-93CD-8702BD6B8CAE}">
      <dsp:nvSpPr>
        <dsp:cNvPr id="0" name=""/>
        <dsp:cNvSpPr/>
      </dsp:nvSpPr>
      <dsp:spPr>
        <a:xfrm>
          <a:off x="2095493" y="0"/>
          <a:ext cx="2048433" cy="5029199"/>
        </a:xfrm>
        <a:prstGeom prst="roundRect">
          <a:avLst>
            <a:gd name="adj" fmla="val 10000"/>
          </a:avLst>
        </a:prstGeom>
        <a:solidFill>
          <a:schemeClr val="accent5">
            <a:hueOff val="-1238541"/>
            <a:satOff val="1219"/>
            <a:lumOff val="274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Processors/ Controllers Development Boards</a:t>
          </a:r>
        </a:p>
      </dsp:txBody>
      <dsp:txXfrm>
        <a:off x="2095493" y="2011680"/>
        <a:ext cx="2048433" cy="2011680"/>
      </dsp:txXfrm>
    </dsp:sp>
    <dsp:sp modelId="{60CB2C68-5DC7-4627-B7C2-6E7A6C036309}">
      <dsp:nvSpPr>
        <dsp:cNvPr id="0" name=""/>
        <dsp:cNvSpPr/>
      </dsp:nvSpPr>
      <dsp:spPr>
        <a:xfrm>
          <a:off x="2298695" y="301752"/>
          <a:ext cx="1674723" cy="1674723"/>
        </a:xfrm>
        <a:prstGeom prst="ellipse">
          <a:avLst/>
        </a:prstGeom>
        <a:blipFill dpi="0" rotWithShape="0">
          <a:blip xmlns:r="http://schemas.openxmlformats.org/officeDocument/2006/relationships" r:embed="rId2"/>
          <a:srcRect/>
          <a:stretch>
            <a:fillRect t="-22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A2543-E9BA-4965-B9E5-30FA2944215C}">
      <dsp:nvSpPr>
        <dsp:cNvPr id="0" name=""/>
        <dsp:cNvSpPr/>
      </dsp:nvSpPr>
      <dsp:spPr>
        <a:xfrm>
          <a:off x="4221726" y="0"/>
          <a:ext cx="2048433" cy="5029199"/>
        </a:xfrm>
        <a:prstGeom prst="roundRect">
          <a:avLst>
            <a:gd name="adj" fmla="val 10000"/>
          </a:avLst>
        </a:prstGeom>
        <a:solidFill>
          <a:schemeClr val="accent5">
            <a:hueOff val="-2477081"/>
            <a:satOff val="2439"/>
            <a:lumOff val="549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Network / Protocol </a:t>
          </a:r>
        </a:p>
      </dsp:txBody>
      <dsp:txXfrm>
        <a:off x="4221726" y="2011680"/>
        <a:ext cx="2048433" cy="2011680"/>
      </dsp:txXfrm>
    </dsp:sp>
    <dsp:sp modelId="{0412A720-BDB5-4A46-BBC9-2DBDDA50A9B8}">
      <dsp:nvSpPr>
        <dsp:cNvPr id="0" name=""/>
        <dsp:cNvSpPr/>
      </dsp:nvSpPr>
      <dsp:spPr>
        <a:xfrm>
          <a:off x="4408581" y="301752"/>
          <a:ext cx="1674723" cy="1674723"/>
        </a:xfrm>
        <a:prstGeom prst="ellipse">
          <a:avLst/>
        </a:prstGeom>
        <a:blipFill dpi="0" rotWithShape="0">
          <a:blip xmlns:r="http://schemas.openxmlformats.org/officeDocument/2006/relationships" r:embed="rId3"/>
          <a:srcRect/>
          <a:stretch>
            <a:fillRect r="-3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FD6CA3-BA8A-4406-924C-94265B2B6B51}">
      <dsp:nvSpPr>
        <dsp:cNvPr id="0" name=""/>
        <dsp:cNvSpPr/>
      </dsp:nvSpPr>
      <dsp:spPr>
        <a:xfrm>
          <a:off x="6331612" y="0"/>
          <a:ext cx="2048433" cy="5029199"/>
        </a:xfrm>
        <a:prstGeom prst="roundRect">
          <a:avLst>
            <a:gd name="adj" fmla="val 10000"/>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Cloud &amp; </a:t>
          </a:r>
        </a:p>
        <a:p>
          <a:pPr marL="0" lvl="0" indent="0" algn="ctr" defTabSz="1022350">
            <a:lnSpc>
              <a:spcPct val="90000"/>
            </a:lnSpc>
            <a:spcBef>
              <a:spcPct val="0"/>
            </a:spcBef>
            <a:spcAft>
              <a:spcPct val="35000"/>
            </a:spcAft>
            <a:buNone/>
          </a:pPr>
          <a:r>
            <a:rPr lang="en-US" sz="2300" kern="1200" dirty="0"/>
            <a:t>Data Analytics</a:t>
          </a:r>
        </a:p>
      </dsp:txBody>
      <dsp:txXfrm>
        <a:off x="6331612" y="2011680"/>
        <a:ext cx="2048433" cy="2011680"/>
      </dsp:txXfrm>
    </dsp:sp>
    <dsp:sp modelId="{55359B69-D686-4C78-A58C-ED09D5B84939}">
      <dsp:nvSpPr>
        <dsp:cNvPr id="0" name=""/>
        <dsp:cNvSpPr/>
      </dsp:nvSpPr>
      <dsp:spPr>
        <a:xfrm>
          <a:off x="6518467" y="301752"/>
          <a:ext cx="1674723" cy="1674723"/>
        </a:xfrm>
        <a:prstGeom prst="ellipse">
          <a:avLst/>
        </a:prstGeom>
        <a:blipFill rotWithShape="0">
          <a:blip xmlns:r="http://schemas.openxmlformats.org/officeDocument/2006/relationships" r:embed="rId4"/>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2A24D2-5F86-4386-9BEC-C7FE3860EE00}">
      <dsp:nvSpPr>
        <dsp:cNvPr id="0" name=""/>
        <dsp:cNvSpPr/>
      </dsp:nvSpPr>
      <dsp:spPr>
        <a:xfrm>
          <a:off x="1676415" y="4023360"/>
          <a:ext cx="5029169" cy="754380"/>
        </a:xfrm>
        <a:prstGeom prst="leftRightArrow">
          <a:avLst/>
        </a:prstGeom>
        <a:solidFill>
          <a:schemeClr val="accent5">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CBC63-02E0-424E-A189-B28B14D94C85}">
      <dsp:nvSpPr>
        <dsp:cNvPr id="0" name=""/>
        <dsp:cNvSpPr/>
      </dsp:nvSpPr>
      <dsp:spPr>
        <a:xfrm>
          <a:off x="632460" y="480060"/>
          <a:ext cx="586740" cy="586740"/>
        </a:xfrm>
        <a:prstGeom prst="gear9">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50421" y="617501"/>
        <a:ext cx="350818" cy="301597"/>
      </dsp:txXfrm>
    </dsp:sp>
    <dsp:sp modelId="{3F0876F4-BD8A-4AB5-9FB7-3933CFDF9487}">
      <dsp:nvSpPr>
        <dsp:cNvPr id="0" name=""/>
        <dsp:cNvSpPr/>
      </dsp:nvSpPr>
      <dsp:spPr>
        <a:xfrm>
          <a:off x="291084" y="341376"/>
          <a:ext cx="426720" cy="426720"/>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8512" y="449453"/>
        <a:ext cx="211864" cy="210566"/>
      </dsp:txXfrm>
    </dsp:sp>
    <dsp:sp modelId="{AA9B77CB-A6FD-4B84-AF5D-1C0F141D670E}">
      <dsp:nvSpPr>
        <dsp:cNvPr id="0" name=""/>
        <dsp:cNvSpPr/>
      </dsp:nvSpPr>
      <dsp:spPr>
        <a:xfrm rot="20700000">
          <a:off x="530090" y="46982"/>
          <a:ext cx="418098" cy="418098"/>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20700000">
        <a:off x="621792" y="138684"/>
        <a:ext cx="234696" cy="234696"/>
      </dsp:txXfrm>
    </dsp:sp>
    <dsp:sp modelId="{47C53748-BB43-46CC-970C-0F49C030E3C9}">
      <dsp:nvSpPr>
        <dsp:cNvPr id="0" name=""/>
        <dsp:cNvSpPr/>
      </dsp:nvSpPr>
      <dsp:spPr>
        <a:xfrm>
          <a:off x="559454" y="405894"/>
          <a:ext cx="751027" cy="751027"/>
        </a:xfrm>
        <a:prstGeom prst="circularArrow">
          <a:avLst>
            <a:gd name="adj1" fmla="val 4688"/>
            <a:gd name="adj2" fmla="val 299029"/>
            <a:gd name="adj3" fmla="val 2308417"/>
            <a:gd name="adj4" fmla="val 1641951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3C080D-D477-4A2F-BC36-8E6EA9EAF6AE}">
      <dsp:nvSpPr>
        <dsp:cNvPr id="0" name=""/>
        <dsp:cNvSpPr/>
      </dsp:nvSpPr>
      <dsp:spPr>
        <a:xfrm>
          <a:off x="215512" y="260380"/>
          <a:ext cx="545668" cy="54566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8E60B0-C741-4859-AD1C-FF104F71E5F2}">
      <dsp:nvSpPr>
        <dsp:cNvPr id="0" name=""/>
        <dsp:cNvSpPr/>
      </dsp:nvSpPr>
      <dsp:spPr>
        <a:xfrm>
          <a:off x="433380" y="-31174"/>
          <a:ext cx="588340" cy="588340"/>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86BBD-52C5-43C3-B3F5-A3BEC662FCAC}">
      <dsp:nvSpPr>
        <dsp:cNvPr id="0" name=""/>
        <dsp:cNvSpPr/>
      </dsp:nvSpPr>
      <dsp:spPr>
        <a:xfrm>
          <a:off x="605789" y="0"/>
          <a:ext cx="6865620" cy="28956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689DF-84AA-418A-8F62-3C4D474572DE}">
      <dsp:nvSpPr>
        <dsp:cNvPr id="0" name=""/>
        <dsp:cNvSpPr/>
      </dsp:nvSpPr>
      <dsp:spPr>
        <a:xfrm>
          <a:off x="862" y="152401"/>
          <a:ext cx="2453873" cy="2590797"/>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Material property changes with change in physical parameters/ R-C Changes </a:t>
          </a:r>
        </a:p>
      </dsp:txBody>
      <dsp:txXfrm>
        <a:off x="120650" y="272189"/>
        <a:ext cx="2214297" cy="2351221"/>
      </dsp:txXfrm>
    </dsp:sp>
    <dsp:sp modelId="{FD9D2776-E8AD-4E63-BDB7-910D0B21374F}">
      <dsp:nvSpPr>
        <dsp:cNvPr id="0" name=""/>
        <dsp:cNvSpPr/>
      </dsp:nvSpPr>
      <dsp:spPr>
        <a:xfrm>
          <a:off x="2811663" y="868680"/>
          <a:ext cx="2453873" cy="1158240"/>
        </a:xfrm>
        <a:prstGeom prst="roundRect">
          <a:avLst/>
        </a:prstGeom>
        <a:solidFill>
          <a:schemeClr val="accent5">
            <a:hueOff val="-1857811"/>
            <a:satOff val="1829"/>
            <a:lumOff val="411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Signal Conditioning Circuit</a:t>
          </a:r>
        </a:p>
      </dsp:txBody>
      <dsp:txXfrm>
        <a:off x="2868204" y="925221"/>
        <a:ext cx="2340791" cy="1045158"/>
      </dsp:txXfrm>
    </dsp:sp>
    <dsp:sp modelId="{FBAEC3D4-BC50-42A4-A8CB-769C123E99A3}">
      <dsp:nvSpPr>
        <dsp:cNvPr id="0" name=""/>
        <dsp:cNvSpPr/>
      </dsp:nvSpPr>
      <dsp:spPr>
        <a:xfrm>
          <a:off x="5622463" y="868680"/>
          <a:ext cx="2453873" cy="1158240"/>
        </a:xfrm>
        <a:prstGeom prst="roundRect">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Voltage/ Current</a:t>
          </a:r>
        </a:p>
      </dsp:txBody>
      <dsp:txXfrm>
        <a:off x="5679004" y="925221"/>
        <a:ext cx="2340791" cy="1045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9BD57-DCEA-405A-94A6-FF2FD7DB455A}">
      <dsp:nvSpPr>
        <dsp:cNvPr id="0" name=""/>
        <dsp:cNvSpPr/>
      </dsp:nvSpPr>
      <dsp:spPr>
        <a:xfrm>
          <a:off x="4098607" y="1279198"/>
          <a:ext cx="2819390" cy="457198"/>
        </a:xfrm>
        <a:custGeom>
          <a:avLst/>
          <a:gdLst/>
          <a:ahLst/>
          <a:cxnLst/>
          <a:rect l="0" t="0" r="0" b="0"/>
          <a:pathLst>
            <a:path>
              <a:moveTo>
                <a:pt x="0" y="0"/>
              </a:moveTo>
              <a:lnTo>
                <a:pt x="0" y="204569"/>
              </a:lnTo>
              <a:lnTo>
                <a:pt x="2819390" y="204569"/>
              </a:lnTo>
              <a:lnTo>
                <a:pt x="2819390" y="457198"/>
              </a:lnTo>
            </a:path>
          </a:pathLst>
        </a:cu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836C4C-4447-4237-87EE-6C6F27E7E4A6}">
      <dsp:nvSpPr>
        <dsp:cNvPr id="0" name=""/>
        <dsp:cNvSpPr/>
      </dsp:nvSpPr>
      <dsp:spPr>
        <a:xfrm>
          <a:off x="4052887" y="1279198"/>
          <a:ext cx="91440" cy="457198"/>
        </a:xfrm>
        <a:custGeom>
          <a:avLst/>
          <a:gdLst/>
          <a:ahLst/>
          <a:cxnLst/>
          <a:rect l="0" t="0" r="0" b="0"/>
          <a:pathLst>
            <a:path>
              <a:moveTo>
                <a:pt x="45720" y="0"/>
              </a:moveTo>
              <a:lnTo>
                <a:pt x="45720" y="457198"/>
              </a:lnTo>
            </a:path>
          </a:pathLst>
        </a:cu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B1B96E-09C2-4FA1-B7DF-0FCE3516FB7A}">
      <dsp:nvSpPr>
        <dsp:cNvPr id="0" name=""/>
        <dsp:cNvSpPr/>
      </dsp:nvSpPr>
      <dsp:spPr>
        <a:xfrm>
          <a:off x="1279193" y="1279198"/>
          <a:ext cx="2819414" cy="457198"/>
        </a:xfrm>
        <a:custGeom>
          <a:avLst/>
          <a:gdLst/>
          <a:ahLst/>
          <a:cxnLst/>
          <a:rect l="0" t="0" r="0" b="0"/>
          <a:pathLst>
            <a:path>
              <a:moveTo>
                <a:pt x="2819414" y="0"/>
              </a:moveTo>
              <a:lnTo>
                <a:pt x="2819414" y="204569"/>
              </a:lnTo>
              <a:lnTo>
                <a:pt x="0" y="204569"/>
              </a:lnTo>
              <a:lnTo>
                <a:pt x="0" y="457198"/>
              </a:lnTo>
            </a:path>
          </a:pathLst>
        </a:cu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1C8784-91D6-4312-AC38-DDF2FB0B63E6}">
      <dsp:nvSpPr>
        <dsp:cNvPr id="0" name=""/>
        <dsp:cNvSpPr/>
      </dsp:nvSpPr>
      <dsp:spPr>
        <a:xfrm>
          <a:off x="2895611" y="653399"/>
          <a:ext cx="2405992" cy="625798"/>
        </a:xfrm>
        <a:prstGeom prst="rect">
          <a:avLst/>
        </a:prstGeom>
        <a:solidFill>
          <a:schemeClr val="accent3">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Development</a:t>
          </a:r>
          <a:r>
            <a:rPr lang="en-US" sz="1600" b="1" kern="1200" dirty="0"/>
            <a:t> </a:t>
          </a:r>
          <a:r>
            <a:rPr lang="en-US" sz="2000" b="1" kern="1200" dirty="0"/>
            <a:t>Platforms</a:t>
          </a:r>
          <a:endParaRPr lang="en-US" sz="1600" b="1" kern="1200" dirty="0"/>
        </a:p>
      </dsp:txBody>
      <dsp:txXfrm>
        <a:off x="2895611" y="653399"/>
        <a:ext cx="2405992" cy="625798"/>
      </dsp:txXfrm>
    </dsp:sp>
    <dsp:sp modelId="{01B7CA65-1F7A-437A-8ECB-05596BAC8B07}">
      <dsp:nvSpPr>
        <dsp:cNvPr id="0" name=""/>
        <dsp:cNvSpPr/>
      </dsp:nvSpPr>
      <dsp:spPr>
        <a:xfrm>
          <a:off x="76196" y="1736397"/>
          <a:ext cx="2405992" cy="625798"/>
        </a:xfrm>
        <a:prstGeom prst="rect">
          <a:avLst/>
        </a:prstGeom>
        <a:solidFill>
          <a:schemeClr val="accent3">
            <a:tint val="99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Arduino</a:t>
          </a:r>
          <a:endParaRPr lang="en-US" sz="1400" b="1" kern="1200" dirty="0"/>
        </a:p>
      </dsp:txBody>
      <dsp:txXfrm>
        <a:off x="76196" y="1736397"/>
        <a:ext cx="2405992" cy="625798"/>
      </dsp:txXfrm>
    </dsp:sp>
    <dsp:sp modelId="{CE668F5A-A2B4-4553-8708-19CB5B76420B}">
      <dsp:nvSpPr>
        <dsp:cNvPr id="0" name=""/>
        <dsp:cNvSpPr/>
      </dsp:nvSpPr>
      <dsp:spPr>
        <a:xfrm>
          <a:off x="2895611" y="1736397"/>
          <a:ext cx="2405992" cy="1235405"/>
        </a:xfrm>
        <a:prstGeom prst="rect">
          <a:avLst/>
        </a:prstGeom>
        <a:solidFill>
          <a:schemeClr val="accent3">
            <a:tint val="99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Raspberry Pi</a:t>
          </a:r>
        </a:p>
        <a:p>
          <a:pPr marL="0" lvl="0" indent="0" algn="ctr" defTabSz="889000">
            <a:lnSpc>
              <a:spcPct val="90000"/>
            </a:lnSpc>
            <a:spcBef>
              <a:spcPct val="0"/>
            </a:spcBef>
            <a:spcAft>
              <a:spcPct val="35000"/>
            </a:spcAft>
            <a:buNone/>
          </a:pPr>
          <a:r>
            <a:rPr lang="en-US" sz="2000" b="1" kern="1200" dirty="0"/>
            <a:t>&amp;</a:t>
          </a:r>
        </a:p>
        <a:p>
          <a:pPr marL="0" lvl="0" indent="0" algn="ctr" defTabSz="889000">
            <a:lnSpc>
              <a:spcPct val="90000"/>
            </a:lnSpc>
            <a:spcBef>
              <a:spcPct val="0"/>
            </a:spcBef>
            <a:spcAft>
              <a:spcPct val="35000"/>
            </a:spcAft>
            <a:buNone/>
          </a:pPr>
          <a:r>
            <a:rPr lang="en-US" sz="2000" b="1" kern="1200" dirty="0"/>
            <a:t>Other Pi Series</a:t>
          </a:r>
        </a:p>
      </dsp:txBody>
      <dsp:txXfrm>
        <a:off x="2895611" y="1736397"/>
        <a:ext cx="2405992" cy="1235405"/>
      </dsp:txXfrm>
    </dsp:sp>
    <dsp:sp modelId="{58B701BA-8AAE-430F-BF08-AB41CE8E0466}">
      <dsp:nvSpPr>
        <dsp:cNvPr id="0" name=""/>
        <dsp:cNvSpPr/>
      </dsp:nvSpPr>
      <dsp:spPr>
        <a:xfrm>
          <a:off x="5715001" y="1736397"/>
          <a:ext cx="2405992" cy="778206"/>
        </a:xfrm>
        <a:prstGeom prst="rect">
          <a:avLst/>
        </a:prstGeom>
        <a:solidFill>
          <a:schemeClr val="accent3">
            <a:tint val="99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Intel</a:t>
          </a:r>
          <a:r>
            <a:rPr lang="en-US" sz="3700" b="1" kern="1200" dirty="0"/>
            <a:t> </a:t>
          </a:r>
          <a:r>
            <a:rPr lang="en-US" sz="2000" b="1" kern="1200" dirty="0"/>
            <a:t>Galileo</a:t>
          </a:r>
          <a:endParaRPr lang="en-US" sz="3700" b="1" kern="1200" dirty="0"/>
        </a:p>
      </dsp:txBody>
      <dsp:txXfrm>
        <a:off x="5715001" y="1736397"/>
        <a:ext cx="2405992" cy="778206"/>
      </dsp:txXfrm>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a:xfrm>
            <a:off x="5332412" y="5883275"/>
            <a:ext cx="4324044" cy="365125"/>
          </a:xfrm>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377800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E747D7-FC59-451D-84E5-F74C2F0C8B14}" type="datetimeFigureOut">
              <a:rPr lang="en-PK" smtClean="0"/>
              <a:t>18/04/2021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364307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66448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3300661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248599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27360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083143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1218099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4050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a:xfrm>
            <a:off x="10951856" y="5867131"/>
            <a:ext cx="551167" cy="365125"/>
          </a:xfrm>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24411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747D7-FC59-451D-84E5-F74C2F0C8B14}" type="datetimeFigureOut">
              <a:rPr lang="en-PK" smtClean="0"/>
              <a:t>18/04/2021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26131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E747D7-FC59-451D-84E5-F74C2F0C8B14}" type="datetimeFigureOut">
              <a:rPr lang="en-PK" smtClean="0"/>
              <a:t>18/04/2021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13027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E747D7-FC59-451D-84E5-F74C2F0C8B14}" type="datetimeFigureOut">
              <a:rPr lang="en-PK" smtClean="0"/>
              <a:t>18/04/2021</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1977103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E747D7-FC59-451D-84E5-F74C2F0C8B14}" type="datetimeFigureOut">
              <a:rPr lang="en-PK" smtClean="0"/>
              <a:t>18/04/2021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332935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E747D7-FC59-451D-84E5-F74C2F0C8B14}" type="datetimeFigureOut">
              <a:rPr lang="en-PK" smtClean="0"/>
              <a:t>18/04/2021</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28316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E747D7-FC59-451D-84E5-F74C2F0C8B14}" type="datetimeFigureOut">
              <a:rPr lang="en-PK" smtClean="0"/>
              <a:t>18/04/2021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1321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E747D7-FC59-451D-84E5-F74C2F0C8B14}" type="datetimeFigureOut">
              <a:rPr lang="en-PK" smtClean="0"/>
              <a:t>18/04/2021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806690-CAC1-4ACA-8D46-249D61E95695}" type="slidenum">
              <a:rPr lang="en-PK" smtClean="0"/>
              <a:t>‹#›</a:t>
            </a:fld>
            <a:endParaRPr lang="en-PK"/>
          </a:p>
        </p:txBody>
      </p:sp>
    </p:spTree>
    <p:extLst>
      <p:ext uri="{BB962C8B-B14F-4D97-AF65-F5344CB8AC3E}">
        <p14:creationId xmlns:p14="http://schemas.microsoft.com/office/powerpoint/2010/main" val="4073144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E747D7-FC59-451D-84E5-F74C2F0C8B14}" type="datetimeFigureOut">
              <a:rPr lang="en-PK" smtClean="0"/>
              <a:t>18/04/2021</a:t>
            </a:fld>
            <a:endParaRPr lang="en-PK"/>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K"/>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806690-CAC1-4ACA-8D46-249D61E95695}" type="slidenum">
              <a:rPr lang="en-PK" smtClean="0"/>
              <a:t>‹#›</a:t>
            </a:fld>
            <a:endParaRPr lang="en-PK"/>
          </a:p>
        </p:txBody>
      </p:sp>
    </p:spTree>
    <p:extLst>
      <p:ext uri="{BB962C8B-B14F-4D97-AF65-F5344CB8AC3E}">
        <p14:creationId xmlns:p14="http://schemas.microsoft.com/office/powerpoint/2010/main" val="188366523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4.xml"/><Relationship Id="rId7" Type="http://schemas.openxmlformats.org/officeDocument/2006/relationships/image" Target="../media/image15.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6538-3C12-43B1-B661-10C544268245}"/>
              </a:ext>
            </a:extLst>
          </p:cNvPr>
          <p:cNvSpPr>
            <a:spLocks noGrp="1"/>
          </p:cNvSpPr>
          <p:nvPr>
            <p:ph type="ctrTitle"/>
          </p:nvPr>
        </p:nvSpPr>
        <p:spPr>
          <a:xfrm>
            <a:off x="1128095" y="1774218"/>
            <a:ext cx="8974693" cy="2175029"/>
          </a:xfrm>
        </p:spPr>
        <p:txBody>
          <a:bodyPr>
            <a:normAutofit/>
          </a:bodyPr>
          <a:lstStyle/>
          <a:p>
            <a:r>
              <a:rPr lang="en-US" sz="5400" dirty="0"/>
              <a:t>The Internet Of Things</a:t>
            </a:r>
            <a:br>
              <a:rPr lang="en-US" sz="3200" dirty="0"/>
            </a:br>
            <a:endParaRPr lang="en-PK" sz="3200" dirty="0"/>
          </a:p>
        </p:txBody>
      </p:sp>
      <p:sp>
        <p:nvSpPr>
          <p:cNvPr id="3" name="Subtitle 2">
            <a:extLst>
              <a:ext uri="{FF2B5EF4-FFF2-40B4-BE49-F238E27FC236}">
                <a16:creationId xmlns:a16="http://schemas.microsoft.com/office/drawing/2014/main" id="{35F65C71-F514-49E1-9DE9-4AEDAF84D722}"/>
              </a:ext>
            </a:extLst>
          </p:cNvPr>
          <p:cNvSpPr>
            <a:spLocks noGrp="1"/>
          </p:cNvSpPr>
          <p:nvPr>
            <p:ph type="subTitle" idx="1"/>
          </p:nvPr>
        </p:nvSpPr>
        <p:spPr/>
        <p:txBody>
          <a:bodyPr/>
          <a:lstStyle/>
          <a:p>
            <a:r>
              <a:rPr lang="en-US" dirty="0"/>
              <a:t>Shan Ahmed Usmani</a:t>
            </a:r>
            <a:endParaRPr lang="en-PK" dirty="0"/>
          </a:p>
        </p:txBody>
      </p:sp>
    </p:spTree>
    <p:extLst>
      <p:ext uri="{BB962C8B-B14F-4D97-AF65-F5344CB8AC3E}">
        <p14:creationId xmlns:p14="http://schemas.microsoft.com/office/powerpoint/2010/main" val="393373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style>
          <a:lnRef idx="0">
            <a:schemeClr val="accent1"/>
          </a:lnRef>
          <a:fillRef idx="3">
            <a:schemeClr val="accent1"/>
          </a:fillRef>
          <a:effectRef idx="3">
            <a:schemeClr val="accent1"/>
          </a:effectRef>
          <a:fontRef idx="minor">
            <a:schemeClr val="lt1"/>
          </a:fontRef>
        </p:style>
        <p:txBody>
          <a:bodyPr>
            <a:normAutofit/>
          </a:bodyPr>
          <a:lstStyle/>
          <a:p>
            <a:r>
              <a:rPr lang="en-US" sz="3200" dirty="0"/>
              <a:t>Actuators</a:t>
            </a:r>
          </a:p>
        </p:txBody>
      </p:sp>
      <p:sp>
        <p:nvSpPr>
          <p:cNvPr id="3" name="Content Placeholder 2"/>
          <p:cNvSpPr>
            <a:spLocks noGrp="1"/>
          </p:cNvSpPr>
          <p:nvPr>
            <p:ph idx="1"/>
          </p:nvPr>
        </p:nvSpPr>
        <p:spPr>
          <a:xfrm>
            <a:off x="1524000" y="1104899"/>
            <a:ext cx="10018713" cy="3124201"/>
          </a:xfrm>
        </p:spPr>
        <p:txBody>
          <a:bodyPr>
            <a:normAutofit/>
          </a:bodyPr>
          <a:lstStyle/>
          <a:p>
            <a:pPr>
              <a:buNone/>
            </a:pPr>
            <a:r>
              <a:rPr lang="en-US" dirty="0"/>
              <a:t>An </a:t>
            </a:r>
            <a:r>
              <a:rPr lang="en-US" b="1" dirty="0"/>
              <a:t>actuator</a:t>
            </a:r>
            <a:r>
              <a:rPr lang="en-US" dirty="0"/>
              <a:t> is a component of a machine that is responsible for moving or controlling a mechanism or system. An </a:t>
            </a:r>
            <a:r>
              <a:rPr lang="en-US" b="1" dirty="0"/>
              <a:t>actuator </a:t>
            </a:r>
            <a:r>
              <a:rPr lang="en-US" dirty="0"/>
              <a:t>requires a control signal and a source of energy. The control signal is relatively low energy and may be electric voltage or current, pneumatic or hydraulic pressure, or even human power.</a:t>
            </a:r>
          </a:p>
          <a:p>
            <a:pPr>
              <a:buNone/>
            </a:pPr>
            <a:endParaRPr lang="en-US" dirty="0"/>
          </a:p>
        </p:txBody>
      </p:sp>
      <p:pic>
        <p:nvPicPr>
          <p:cNvPr id="4" name="Picture 3" descr="actuators.jpg"/>
          <p:cNvPicPr>
            <a:picLocks noChangeAspect="1"/>
          </p:cNvPicPr>
          <p:nvPr/>
        </p:nvPicPr>
        <p:blipFill>
          <a:blip r:embed="rId2"/>
          <a:stretch>
            <a:fillRect/>
          </a:stretch>
        </p:blipFill>
        <p:spPr>
          <a:xfrm>
            <a:off x="1269507" y="3967578"/>
            <a:ext cx="2464293" cy="2464293"/>
          </a:xfrm>
          <a:prstGeom prst="rect">
            <a:avLst/>
          </a:prstGeom>
        </p:spPr>
      </p:pic>
      <p:pic>
        <p:nvPicPr>
          <p:cNvPr id="5" name="Picture 4" descr="images (2).jpg"/>
          <p:cNvPicPr>
            <a:picLocks noChangeAspect="1"/>
          </p:cNvPicPr>
          <p:nvPr/>
        </p:nvPicPr>
        <p:blipFill>
          <a:blip r:embed="rId3"/>
          <a:stretch>
            <a:fillRect/>
          </a:stretch>
        </p:blipFill>
        <p:spPr>
          <a:xfrm>
            <a:off x="3935882" y="3967578"/>
            <a:ext cx="2353541" cy="2057400"/>
          </a:xfrm>
          <a:prstGeom prst="rect">
            <a:avLst/>
          </a:prstGeom>
        </p:spPr>
      </p:pic>
      <p:pic>
        <p:nvPicPr>
          <p:cNvPr id="7" name="Picture 6" descr="Arduino relay module Automation.png"/>
          <p:cNvPicPr>
            <a:picLocks noChangeAspect="1"/>
          </p:cNvPicPr>
          <p:nvPr/>
        </p:nvPicPr>
        <p:blipFill>
          <a:blip r:embed="rId4"/>
          <a:srcRect l="1640" t="3000" r="2049" b="16000"/>
          <a:stretch>
            <a:fillRect/>
          </a:stretch>
        </p:blipFill>
        <p:spPr>
          <a:xfrm>
            <a:off x="6734685" y="3967578"/>
            <a:ext cx="3933315" cy="22595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icrocontroller-vs-microprocessor-7-638.jpg"/>
          <p:cNvPicPr>
            <a:picLocks noGrp="1" noChangeAspect="1"/>
          </p:cNvPicPr>
          <p:nvPr>
            <p:ph idx="1"/>
          </p:nvPr>
        </p:nvPicPr>
        <p:blipFill>
          <a:blip r:embed="rId2"/>
          <a:srcRect b="8710"/>
          <a:stretch>
            <a:fillRect/>
          </a:stretch>
        </p:blipFill>
        <p:spPr>
          <a:xfrm>
            <a:off x="1981200" y="1219200"/>
            <a:ext cx="8229600" cy="5181601"/>
          </a:xfrm>
        </p:spPr>
      </p:pic>
      <p:sp>
        <p:nvSpPr>
          <p:cNvPr id="4" name="Title 1"/>
          <p:cNvSpPr>
            <a:spLocks noGrp="1"/>
          </p:cNvSpPr>
          <p:nvPr>
            <p:ph type="title"/>
          </p:nvPr>
        </p:nvSpPr>
        <p:spPr>
          <a:xfrm>
            <a:off x="1981200" y="274638"/>
            <a:ext cx="8229600" cy="9445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solidFill>
                  <a:srgbClr val="FFFF00"/>
                </a:solidFill>
              </a:rPr>
              <a:t>Processors/ Controllers </a:t>
            </a:r>
            <a:br>
              <a:rPr lang="en-US" sz="3600" dirty="0"/>
            </a:br>
            <a:r>
              <a:rPr lang="en-US" sz="3600" dirty="0"/>
              <a:t>Development Boards</a:t>
            </a:r>
            <a:br>
              <a:rPr lang="en-US" sz="3600" dirty="0"/>
            </a:b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47801"/>
            <a:ext cx="8229600" cy="4678363"/>
          </a:xfrm>
        </p:spPr>
        <p:txBody>
          <a:bodyPr/>
          <a:lstStyle/>
          <a:p>
            <a:pPr lvl="0">
              <a:buNone/>
            </a:pPr>
            <a:r>
              <a:rPr lang="en-US" sz="2000" b="1" dirty="0">
                <a:solidFill>
                  <a:srgbClr val="00CC66"/>
                </a:solidFill>
              </a:rPr>
              <a:t>Intel 8051 Microcontroller</a:t>
            </a:r>
          </a:p>
          <a:p>
            <a:pPr>
              <a:buNone/>
            </a:pPr>
            <a:endParaRPr lang="en-US" dirty="0"/>
          </a:p>
        </p:txBody>
      </p:sp>
      <p:sp>
        <p:nvSpPr>
          <p:cNvPr id="4" name="Title 1"/>
          <p:cNvSpPr>
            <a:spLocks noGrp="1"/>
          </p:cNvSpPr>
          <p:nvPr>
            <p:ph type="title"/>
          </p:nvPr>
        </p:nvSpPr>
        <p:spPr>
          <a:xfrm>
            <a:off x="1280125" y="1"/>
            <a:ext cx="10018713" cy="1278384"/>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t>Processors/ </a:t>
            </a:r>
            <a:r>
              <a:rPr lang="en-US" sz="3600" dirty="0">
                <a:solidFill>
                  <a:srgbClr val="FFFF00"/>
                </a:solidFill>
              </a:rPr>
              <a:t>Controllers</a:t>
            </a:r>
            <a:r>
              <a:rPr lang="en-US" sz="3600" dirty="0"/>
              <a:t> </a:t>
            </a:r>
            <a:br>
              <a:rPr lang="en-US" sz="3600" dirty="0"/>
            </a:br>
            <a:r>
              <a:rPr lang="en-US" sz="3600" dirty="0"/>
              <a:t>Development Boards</a:t>
            </a:r>
            <a:br>
              <a:rPr lang="en-US" sz="3600" dirty="0"/>
            </a:br>
            <a:endParaRPr lang="en-US" dirty="0"/>
          </a:p>
        </p:txBody>
      </p:sp>
      <p:pic>
        <p:nvPicPr>
          <p:cNvPr id="5" name="Picture 4" descr="8051.bmp"/>
          <p:cNvPicPr>
            <a:picLocks noChangeAspect="1"/>
          </p:cNvPicPr>
          <p:nvPr/>
        </p:nvPicPr>
        <p:blipFill>
          <a:blip r:embed="rId2"/>
          <a:stretch>
            <a:fillRect/>
          </a:stretch>
        </p:blipFill>
        <p:spPr>
          <a:xfrm>
            <a:off x="1935963" y="1526959"/>
            <a:ext cx="8320074" cy="5029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ystem-on-chip-soc-for-mobile-phones-9-728.jpg"/>
          <p:cNvPicPr>
            <a:picLocks noGrp="1" noChangeAspect="1"/>
          </p:cNvPicPr>
          <p:nvPr>
            <p:ph idx="1"/>
          </p:nvPr>
        </p:nvPicPr>
        <p:blipFill>
          <a:blip r:embed="rId2"/>
          <a:stretch>
            <a:fillRect/>
          </a:stretch>
        </p:blipFill>
        <p:spPr>
          <a:xfrm>
            <a:off x="1981200" y="1143000"/>
            <a:ext cx="8229600" cy="5715000"/>
          </a:xfrm>
        </p:spPr>
      </p:pic>
      <p:sp>
        <p:nvSpPr>
          <p:cNvPr id="4" name="Title 1"/>
          <p:cNvSpPr>
            <a:spLocks noGrp="1"/>
          </p:cNvSpPr>
          <p:nvPr>
            <p:ph type="title"/>
          </p:nvPr>
        </p:nvSpPr>
        <p:spPr>
          <a:xfrm>
            <a:off x="1981200" y="274638"/>
            <a:ext cx="8229600" cy="8683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t>Processors/ </a:t>
            </a:r>
            <a:r>
              <a:rPr lang="en-US" sz="3600" dirty="0">
                <a:solidFill>
                  <a:srgbClr val="FFFF00"/>
                </a:solidFill>
              </a:rPr>
              <a:t>Controllers </a:t>
            </a:r>
            <a:br>
              <a:rPr lang="en-US" sz="3600" dirty="0"/>
            </a:br>
            <a:r>
              <a:rPr lang="en-US" sz="3600" dirty="0"/>
              <a:t>Development Boards</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19201"/>
            <a:ext cx="8229600" cy="4906963"/>
          </a:xfrm>
        </p:spPr>
        <p:txBody>
          <a:bodyPr>
            <a:normAutofit/>
          </a:bodyPr>
          <a:lstStyle/>
          <a:p>
            <a:pPr>
              <a:buNone/>
            </a:pPr>
            <a:r>
              <a:rPr lang="en-US" b="1" dirty="0">
                <a:solidFill>
                  <a:srgbClr val="00CC66"/>
                </a:solidFill>
              </a:rPr>
              <a:t>Some Popular Dev. Platforms:</a:t>
            </a:r>
          </a:p>
        </p:txBody>
      </p:sp>
      <p:sp>
        <p:nvSpPr>
          <p:cNvPr id="4" name="Title 1"/>
          <p:cNvSpPr>
            <a:spLocks noGrp="1"/>
          </p:cNvSpPr>
          <p:nvPr>
            <p:ph type="title"/>
          </p:nvPr>
        </p:nvSpPr>
        <p:spPr>
          <a:xfrm>
            <a:off x="1981200" y="274638"/>
            <a:ext cx="8229600" cy="8683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t>Processors/ </a:t>
            </a:r>
            <a:r>
              <a:rPr lang="en-US" sz="3600" dirty="0">
                <a:solidFill>
                  <a:schemeClr val="bg1"/>
                </a:solidFill>
              </a:rPr>
              <a:t>Controllers</a:t>
            </a:r>
            <a:r>
              <a:rPr lang="en-US" sz="3600" dirty="0">
                <a:solidFill>
                  <a:srgbClr val="FFFF00"/>
                </a:solidFill>
              </a:rPr>
              <a:t> </a:t>
            </a:r>
            <a:br>
              <a:rPr lang="en-US" sz="3600" dirty="0"/>
            </a:br>
            <a:r>
              <a:rPr lang="en-US" sz="3600" dirty="0">
                <a:solidFill>
                  <a:srgbClr val="FFFF00"/>
                </a:solidFill>
              </a:rPr>
              <a:t>Development Boards</a:t>
            </a:r>
            <a:br>
              <a:rPr lang="en-US" dirty="0"/>
            </a:br>
            <a:endParaRPr lang="en-US" dirty="0"/>
          </a:p>
        </p:txBody>
      </p:sp>
      <p:graphicFrame>
        <p:nvGraphicFramePr>
          <p:cNvPr id="5" name="Diagram 4"/>
          <p:cNvGraphicFramePr/>
          <p:nvPr/>
        </p:nvGraphicFramePr>
        <p:xfrm>
          <a:off x="1981200" y="1295400"/>
          <a:ext cx="8229600" cy="500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descr="Image result for raspberry pi 3"/>
          <p:cNvPicPr>
            <a:picLocks noChangeAspect="1" noChangeArrowheads="1"/>
          </p:cNvPicPr>
          <p:nvPr/>
        </p:nvPicPr>
        <p:blipFill>
          <a:blip r:embed="rId7"/>
          <a:srcRect l="11345" r="16807"/>
          <a:stretch>
            <a:fillRect/>
          </a:stretch>
        </p:blipFill>
        <p:spPr bwMode="auto">
          <a:xfrm>
            <a:off x="4876800" y="4343401"/>
            <a:ext cx="2438400" cy="1962151"/>
          </a:xfrm>
          <a:prstGeom prst="rect">
            <a:avLst/>
          </a:prstGeom>
          <a:noFill/>
        </p:spPr>
      </p:pic>
      <p:pic>
        <p:nvPicPr>
          <p:cNvPr id="7" name="Picture 6" descr="galileo-board-box-man-ark.png"/>
          <p:cNvPicPr>
            <a:picLocks noChangeAspect="1"/>
          </p:cNvPicPr>
          <p:nvPr/>
        </p:nvPicPr>
        <p:blipFill>
          <a:blip r:embed="rId8"/>
          <a:stretch>
            <a:fillRect/>
          </a:stretch>
        </p:blipFill>
        <p:spPr>
          <a:xfrm>
            <a:off x="7391401" y="4114800"/>
            <a:ext cx="2831299" cy="1981200"/>
          </a:xfrm>
          <a:prstGeom prst="rect">
            <a:avLst/>
          </a:prstGeom>
        </p:spPr>
      </p:pic>
      <p:pic>
        <p:nvPicPr>
          <p:cNvPr id="8" name="Picture 7" descr="61QdvS09FWL._SL1000_.jpg"/>
          <p:cNvPicPr>
            <a:picLocks noChangeAspect="1"/>
          </p:cNvPicPr>
          <p:nvPr/>
        </p:nvPicPr>
        <p:blipFill>
          <a:blip r:embed="rId9" cstate="print"/>
          <a:srcRect t="26400"/>
          <a:stretch>
            <a:fillRect/>
          </a:stretch>
        </p:blipFill>
        <p:spPr>
          <a:xfrm>
            <a:off x="2057401" y="3962400"/>
            <a:ext cx="2484783" cy="1828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rduino-lecture-1-introducing-the-arduino-2-728.jpg"/>
          <p:cNvPicPr>
            <a:picLocks noGrp="1" noChangeAspect="1"/>
          </p:cNvPicPr>
          <p:nvPr>
            <p:ph idx="1"/>
          </p:nvPr>
        </p:nvPicPr>
        <p:blipFill>
          <a:blip r:embed="rId2"/>
          <a:stretch>
            <a:fillRect/>
          </a:stretch>
        </p:blipFill>
        <p:spPr>
          <a:xfrm>
            <a:off x="1570238" y="1143000"/>
            <a:ext cx="9051524" cy="5893786"/>
          </a:xfrm>
        </p:spPr>
      </p:pic>
      <p:sp>
        <p:nvSpPr>
          <p:cNvPr id="4" name="Title 1"/>
          <p:cNvSpPr>
            <a:spLocks noGrp="1"/>
          </p:cNvSpPr>
          <p:nvPr>
            <p:ph type="title"/>
          </p:nvPr>
        </p:nvSpPr>
        <p:spPr>
          <a:xfrm>
            <a:off x="1981200" y="274638"/>
            <a:ext cx="8229600" cy="8683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solidFill>
                  <a:schemeClr val="bg1"/>
                </a:solidFill>
              </a:rPr>
              <a:t>Development Platforms</a:t>
            </a:r>
            <a:br>
              <a:rPr lang="en-US" sz="3600" dirty="0">
                <a:solidFill>
                  <a:schemeClr val="bg1"/>
                </a:solidFill>
              </a:rPr>
            </a:br>
            <a:r>
              <a:rPr lang="en-US" sz="3600" b="1" dirty="0">
                <a:solidFill>
                  <a:schemeClr val="bg1"/>
                </a:solidFill>
              </a:rPr>
              <a:t>Arduino®</a:t>
            </a:r>
            <a:br>
              <a:rPr lang="en-US" dirty="0"/>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8683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solidFill>
                  <a:schemeClr val="bg1"/>
                </a:solidFill>
              </a:rPr>
              <a:t>Development Platforms</a:t>
            </a:r>
            <a:br>
              <a:rPr lang="en-US" sz="3600" dirty="0">
                <a:solidFill>
                  <a:schemeClr val="bg1"/>
                </a:solidFill>
              </a:rPr>
            </a:br>
            <a:r>
              <a:rPr lang="en-US" sz="3600" b="1" dirty="0">
                <a:solidFill>
                  <a:schemeClr val="bg1"/>
                </a:solidFill>
              </a:rPr>
              <a:t>Arduino®</a:t>
            </a:r>
            <a:br>
              <a:rPr lang="en-US" dirty="0"/>
            </a:br>
            <a:endParaRPr lang="en-US" dirty="0"/>
          </a:p>
        </p:txBody>
      </p:sp>
      <p:pic>
        <p:nvPicPr>
          <p:cNvPr id="9" name="Content Placeholder 8" descr="Arduino-Programming-What-is-Auruino-and-How-to-Program-it.jpg"/>
          <p:cNvPicPr>
            <a:picLocks noGrp="1" noChangeAspect="1"/>
          </p:cNvPicPr>
          <p:nvPr>
            <p:ph idx="1"/>
          </p:nvPr>
        </p:nvPicPr>
        <p:blipFill>
          <a:blip r:embed="rId2"/>
          <a:srcRect b="15625"/>
          <a:stretch>
            <a:fillRect/>
          </a:stretch>
        </p:blipFill>
        <p:spPr>
          <a:xfrm>
            <a:off x="1524000" y="1219200"/>
            <a:ext cx="6629400" cy="5334000"/>
          </a:xfrm>
        </p:spPr>
      </p:pic>
      <p:pic>
        <p:nvPicPr>
          <p:cNvPr id="11" name="Picture 10" descr="specs.png"/>
          <p:cNvPicPr>
            <a:picLocks noChangeAspect="1"/>
          </p:cNvPicPr>
          <p:nvPr/>
        </p:nvPicPr>
        <p:blipFill>
          <a:blip r:embed="rId3"/>
          <a:stretch>
            <a:fillRect/>
          </a:stretch>
        </p:blipFill>
        <p:spPr>
          <a:xfrm>
            <a:off x="8229600" y="1600201"/>
            <a:ext cx="3124940" cy="4993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3+Breakout+Feb+29+2016.png"/>
          <p:cNvPicPr>
            <a:picLocks noGrp="1" noChangeAspect="1"/>
          </p:cNvPicPr>
          <p:nvPr>
            <p:ph idx="1"/>
          </p:nvPr>
        </p:nvPicPr>
        <p:blipFill>
          <a:blip r:embed="rId2" cstate="print"/>
          <a:stretch>
            <a:fillRect/>
          </a:stretch>
        </p:blipFill>
        <p:spPr>
          <a:xfrm>
            <a:off x="2895601" y="2667000"/>
            <a:ext cx="6571284" cy="3810000"/>
          </a:xfrm>
        </p:spPr>
      </p:pic>
      <p:sp>
        <p:nvSpPr>
          <p:cNvPr id="4" name="Title 1"/>
          <p:cNvSpPr>
            <a:spLocks noGrp="1"/>
          </p:cNvSpPr>
          <p:nvPr>
            <p:ph type="title"/>
          </p:nvPr>
        </p:nvSpPr>
        <p:spPr>
          <a:xfrm>
            <a:off x="1981200" y="274638"/>
            <a:ext cx="8229600" cy="868362"/>
          </a:xfrm>
          <a:solidFill>
            <a:srgbClr val="00B050"/>
          </a:solidFill>
        </p:spPr>
        <p:style>
          <a:lnRef idx="0">
            <a:schemeClr val="accent3"/>
          </a:lnRef>
          <a:fillRef idx="3">
            <a:schemeClr val="accent3"/>
          </a:fillRef>
          <a:effectRef idx="3">
            <a:schemeClr val="accent3"/>
          </a:effectRef>
          <a:fontRef idx="minor">
            <a:schemeClr val="lt1"/>
          </a:fontRef>
        </p:style>
        <p:txBody>
          <a:bodyPr>
            <a:normAutofit fontScale="90000"/>
          </a:bodyPr>
          <a:lstStyle/>
          <a:p>
            <a:pPr lvl="0"/>
            <a:br>
              <a:rPr lang="en-US" dirty="0"/>
            </a:br>
            <a:r>
              <a:rPr lang="en-US" sz="3600" dirty="0">
                <a:solidFill>
                  <a:schemeClr val="bg1"/>
                </a:solidFill>
              </a:rPr>
              <a:t>Development Platforms</a:t>
            </a:r>
            <a:br>
              <a:rPr lang="en-US" sz="3600" dirty="0">
                <a:solidFill>
                  <a:schemeClr val="bg1"/>
                </a:solidFill>
              </a:rPr>
            </a:br>
            <a:r>
              <a:rPr lang="en-US" sz="3600" b="1" dirty="0">
                <a:solidFill>
                  <a:schemeClr val="bg1"/>
                </a:solidFill>
              </a:rPr>
              <a:t>Raspberry Pi®</a:t>
            </a:r>
            <a:br>
              <a:rPr lang="en-US" dirty="0"/>
            </a:br>
            <a:endParaRPr lang="en-US" dirty="0"/>
          </a:p>
        </p:txBody>
      </p:sp>
      <p:sp>
        <p:nvSpPr>
          <p:cNvPr id="7" name="TextBox 6"/>
          <p:cNvSpPr txBox="1"/>
          <p:nvPr/>
        </p:nvSpPr>
        <p:spPr>
          <a:xfrm>
            <a:off x="1981200" y="1371600"/>
            <a:ext cx="8153400" cy="1631216"/>
          </a:xfrm>
          <a:prstGeom prst="rect">
            <a:avLst/>
          </a:prstGeom>
          <a:noFill/>
        </p:spPr>
        <p:txBody>
          <a:bodyPr wrap="square" rtlCol="0">
            <a:spAutoFit/>
          </a:bodyPr>
          <a:lstStyle/>
          <a:p>
            <a:pPr algn="just"/>
            <a:r>
              <a:rPr lang="en-US" sz="2000" dirty="0"/>
              <a:t>The </a:t>
            </a:r>
            <a:r>
              <a:rPr lang="en-US" sz="2000" b="1" dirty="0"/>
              <a:t>Raspberry Pi</a:t>
            </a:r>
            <a:r>
              <a:rPr lang="en-US" sz="2000" dirty="0"/>
              <a:t> is a credit-card-sized computer that plugs into your TV and a keyboard. It is a capable little computer which can be used in electronics projects, and for many of the things that your desktop PC does, like spreadsheets, word processing, browsing the internet, and playing games.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15FE-1377-4EC7-AD9A-2D652D24276C}"/>
              </a:ext>
            </a:extLst>
          </p:cNvPr>
          <p:cNvSpPr>
            <a:spLocks noGrp="1"/>
          </p:cNvSpPr>
          <p:nvPr>
            <p:ph type="title"/>
          </p:nvPr>
        </p:nvSpPr>
        <p:spPr/>
        <p:txBody>
          <a:bodyPr/>
          <a:lstStyle/>
          <a:p>
            <a:r>
              <a:rPr lang="en-US" dirty="0"/>
              <a:t>Communication</a:t>
            </a:r>
            <a:endParaRPr lang="en-PK" dirty="0"/>
          </a:p>
        </p:txBody>
      </p:sp>
      <p:sp>
        <p:nvSpPr>
          <p:cNvPr id="3" name="Content Placeholder 2">
            <a:extLst>
              <a:ext uri="{FF2B5EF4-FFF2-40B4-BE49-F238E27FC236}">
                <a16:creationId xmlns:a16="http://schemas.microsoft.com/office/drawing/2014/main" id="{352EDB2A-3263-41FF-9A3C-F2A8FE15569C}"/>
              </a:ext>
            </a:extLst>
          </p:cNvPr>
          <p:cNvSpPr>
            <a:spLocks noGrp="1"/>
          </p:cNvSpPr>
          <p:nvPr>
            <p:ph idx="1"/>
          </p:nvPr>
        </p:nvSpPr>
        <p:spPr/>
        <p:txBody>
          <a:bodyPr/>
          <a:lstStyle/>
          <a:p>
            <a:r>
              <a:rPr lang="en-US" dirty="0"/>
              <a:t>Ethernet</a:t>
            </a:r>
          </a:p>
          <a:p>
            <a:r>
              <a:rPr lang="en-US" dirty="0"/>
              <a:t>RS485</a:t>
            </a:r>
          </a:p>
          <a:p>
            <a:r>
              <a:rPr lang="en-US" dirty="0"/>
              <a:t>Wi-Fi</a:t>
            </a:r>
          </a:p>
          <a:p>
            <a:r>
              <a:rPr lang="en-US" dirty="0"/>
              <a:t>BLE</a:t>
            </a:r>
          </a:p>
          <a:p>
            <a:r>
              <a:rPr lang="en-US" dirty="0"/>
              <a:t>RF</a:t>
            </a:r>
          </a:p>
          <a:p>
            <a:endParaRPr lang="en-PK" dirty="0"/>
          </a:p>
        </p:txBody>
      </p:sp>
    </p:spTree>
    <p:extLst>
      <p:ext uri="{BB962C8B-B14F-4D97-AF65-F5344CB8AC3E}">
        <p14:creationId xmlns:p14="http://schemas.microsoft.com/office/powerpoint/2010/main" val="4194019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C50F-4015-425C-B2B5-CBDD90388A46}"/>
              </a:ext>
            </a:extLst>
          </p:cNvPr>
          <p:cNvSpPr>
            <a:spLocks noGrp="1"/>
          </p:cNvSpPr>
          <p:nvPr>
            <p:ph type="title"/>
          </p:nvPr>
        </p:nvSpPr>
        <p:spPr/>
        <p:txBody>
          <a:bodyPr/>
          <a:lstStyle/>
          <a:p>
            <a:r>
              <a:rPr lang="en-US" dirty="0"/>
              <a:t>Network Protocols</a:t>
            </a:r>
            <a:endParaRPr lang="en-PK" dirty="0"/>
          </a:p>
        </p:txBody>
      </p:sp>
      <p:sp>
        <p:nvSpPr>
          <p:cNvPr id="3" name="Content Placeholder 2">
            <a:extLst>
              <a:ext uri="{FF2B5EF4-FFF2-40B4-BE49-F238E27FC236}">
                <a16:creationId xmlns:a16="http://schemas.microsoft.com/office/drawing/2014/main" id="{A387B9B1-6849-424C-BA72-5CE7736A46F9}"/>
              </a:ext>
            </a:extLst>
          </p:cNvPr>
          <p:cNvSpPr>
            <a:spLocks noGrp="1"/>
          </p:cNvSpPr>
          <p:nvPr>
            <p:ph idx="1"/>
          </p:nvPr>
        </p:nvSpPr>
        <p:spPr/>
        <p:txBody>
          <a:bodyPr/>
          <a:lstStyle/>
          <a:p>
            <a:r>
              <a:rPr lang="en-US" dirty="0"/>
              <a:t>HTTP</a:t>
            </a:r>
          </a:p>
          <a:p>
            <a:r>
              <a:rPr lang="en-US" dirty="0"/>
              <a:t>MQTT</a:t>
            </a:r>
          </a:p>
          <a:p>
            <a:r>
              <a:rPr lang="en-US" dirty="0"/>
              <a:t>WebSocket</a:t>
            </a:r>
            <a:endParaRPr lang="en-PK" dirty="0"/>
          </a:p>
        </p:txBody>
      </p:sp>
    </p:spTree>
    <p:extLst>
      <p:ext uri="{BB962C8B-B14F-4D97-AF65-F5344CB8AC3E}">
        <p14:creationId xmlns:p14="http://schemas.microsoft.com/office/powerpoint/2010/main" val="251195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29A0-45C1-4B6C-86FE-8B6D564691A8}"/>
              </a:ext>
            </a:extLst>
          </p:cNvPr>
          <p:cNvSpPr>
            <a:spLocks noGrp="1"/>
          </p:cNvSpPr>
          <p:nvPr>
            <p:ph type="title"/>
          </p:nvPr>
        </p:nvSpPr>
        <p:spPr>
          <a:xfrm>
            <a:off x="879521" y="578281"/>
            <a:ext cx="8534400" cy="1507067"/>
          </a:xfrm>
        </p:spPr>
        <p:txBody>
          <a:bodyPr/>
          <a:lstStyle/>
          <a:p>
            <a:r>
              <a:rPr lang="en-US" dirty="0"/>
              <a:t>Definition</a:t>
            </a:r>
            <a:endParaRPr lang="en-PK" dirty="0"/>
          </a:p>
        </p:txBody>
      </p:sp>
      <p:sp>
        <p:nvSpPr>
          <p:cNvPr id="3" name="Content Placeholder 2">
            <a:extLst>
              <a:ext uri="{FF2B5EF4-FFF2-40B4-BE49-F238E27FC236}">
                <a16:creationId xmlns:a16="http://schemas.microsoft.com/office/drawing/2014/main" id="{54D784B5-C446-48E8-B474-C78FAEC5487F}"/>
              </a:ext>
            </a:extLst>
          </p:cNvPr>
          <p:cNvSpPr>
            <a:spLocks noGrp="1"/>
          </p:cNvSpPr>
          <p:nvPr>
            <p:ph idx="1"/>
          </p:nvPr>
        </p:nvSpPr>
        <p:spPr>
          <a:xfrm>
            <a:off x="684212" y="1910918"/>
            <a:ext cx="10998802" cy="4152531"/>
          </a:xfrm>
        </p:spPr>
        <p:txBody>
          <a:bodyPr>
            <a:normAutofit/>
          </a:bodyPr>
          <a:lstStyle/>
          <a:p>
            <a:r>
              <a:rPr lang="en-US" sz="2800" dirty="0"/>
              <a:t>The IoT is defined by Wikipedia: https:/ / en.wikipedia.org/ wiki/ Internet_ of_ things as The Internet of things (IoT)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PK" sz="2800" dirty="0"/>
          </a:p>
        </p:txBody>
      </p:sp>
    </p:spTree>
    <p:extLst>
      <p:ext uri="{BB962C8B-B14F-4D97-AF65-F5344CB8AC3E}">
        <p14:creationId xmlns:p14="http://schemas.microsoft.com/office/powerpoint/2010/main" val="206698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style>
          <a:lnRef idx="0">
            <a:schemeClr val="accent6"/>
          </a:lnRef>
          <a:fillRef idx="3">
            <a:schemeClr val="accent6"/>
          </a:fillRef>
          <a:effectRef idx="3">
            <a:schemeClr val="accent6"/>
          </a:effectRef>
          <a:fontRef idx="minor">
            <a:schemeClr val="lt1"/>
          </a:fontRef>
        </p:style>
        <p:txBody>
          <a:bodyPr>
            <a:noAutofit/>
          </a:bodyPr>
          <a:lstStyle/>
          <a:p>
            <a:r>
              <a:rPr lang="en-US" sz="3200" b="1" dirty="0" err="1"/>
              <a:t>ThinkSpeak</a:t>
            </a:r>
            <a:r>
              <a:rPr lang="en-US" sz="3200" b="1" dirty="0"/>
              <a:t>® Data Analytics</a:t>
            </a:r>
          </a:p>
        </p:txBody>
      </p:sp>
      <p:pic>
        <p:nvPicPr>
          <p:cNvPr id="6" name="Content Placeholder 5" descr="cloud-base-analytics-diagram.png"/>
          <p:cNvPicPr>
            <a:picLocks noGrp="1" noChangeAspect="1"/>
          </p:cNvPicPr>
          <p:nvPr>
            <p:ph idx="1"/>
          </p:nvPr>
        </p:nvPicPr>
        <p:blipFill>
          <a:blip r:embed="rId2"/>
          <a:stretch>
            <a:fillRect/>
          </a:stretch>
        </p:blipFill>
        <p:spPr>
          <a:xfrm>
            <a:off x="8991600" y="228600"/>
            <a:ext cx="990600" cy="903408"/>
          </a:xfrm>
        </p:spPr>
      </p:pic>
      <p:pic>
        <p:nvPicPr>
          <p:cNvPr id="4" name="Picture 3" descr="weather-station-thingspeak-charts.png"/>
          <p:cNvPicPr>
            <a:picLocks noChangeAspect="1"/>
          </p:cNvPicPr>
          <p:nvPr/>
        </p:nvPicPr>
        <p:blipFill>
          <a:blip r:embed="rId3"/>
          <a:stretch>
            <a:fillRect/>
          </a:stretch>
        </p:blipFill>
        <p:spPr>
          <a:xfrm>
            <a:off x="2057400" y="1295400"/>
            <a:ext cx="8001000" cy="50963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C52E-995F-4742-A836-7BD7186F7AF7}"/>
              </a:ext>
            </a:extLst>
          </p:cNvPr>
          <p:cNvSpPr>
            <a:spLocks noGrp="1"/>
          </p:cNvSpPr>
          <p:nvPr>
            <p:ph type="title"/>
          </p:nvPr>
        </p:nvSpPr>
        <p:spPr/>
        <p:txBody>
          <a:bodyPr/>
          <a:lstStyle/>
          <a:p>
            <a:r>
              <a:rPr lang="en-US" dirty="0"/>
              <a:t>Things to Consider….</a:t>
            </a:r>
            <a:endParaRPr lang="en-PK" dirty="0"/>
          </a:p>
        </p:txBody>
      </p:sp>
      <p:sp>
        <p:nvSpPr>
          <p:cNvPr id="3" name="Content Placeholder 2">
            <a:extLst>
              <a:ext uri="{FF2B5EF4-FFF2-40B4-BE49-F238E27FC236}">
                <a16:creationId xmlns:a16="http://schemas.microsoft.com/office/drawing/2014/main" id="{7C0F123A-947F-4DC7-A7DC-02D2111D495E}"/>
              </a:ext>
            </a:extLst>
          </p:cNvPr>
          <p:cNvSpPr>
            <a:spLocks noGrp="1"/>
          </p:cNvSpPr>
          <p:nvPr>
            <p:ph idx="1"/>
          </p:nvPr>
        </p:nvSpPr>
        <p:spPr/>
        <p:txBody>
          <a:bodyPr>
            <a:normAutofit/>
          </a:bodyPr>
          <a:lstStyle/>
          <a:p>
            <a:r>
              <a:rPr lang="en-US" dirty="0"/>
              <a:t>A Positive Reward: a 5x gain is the target and has worked well for the introduction of new technologies to pre-existing industries.</a:t>
            </a:r>
          </a:p>
          <a:p>
            <a:r>
              <a:rPr lang="en-US" dirty="0"/>
              <a:t>Scalability: IoT design is, by nature, a plurality of devices. The value of IoT is not a single device or a single location broadcasting data to a server. It's a set of things broadcasting information and understanding the value the information in aggregate is trying to tell you.</a:t>
            </a:r>
            <a:endParaRPr lang="en-PK" dirty="0"/>
          </a:p>
        </p:txBody>
      </p:sp>
    </p:spTree>
    <p:extLst>
      <p:ext uri="{BB962C8B-B14F-4D97-AF65-F5344CB8AC3E}">
        <p14:creationId xmlns:p14="http://schemas.microsoft.com/office/powerpoint/2010/main" val="3641287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9899-1FE5-4C11-8189-3C7FBE676CF5}"/>
              </a:ext>
            </a:extLst>
          </p:cNvPr>
          <p:cNvSpPr>
            <a:spLocks noGrp="1"/>
          </p:cNvSpPr>
          <p:nvPr>
            <p:ph type="title"/>
          </p:nvPr>
        </p:nvSpPr>
        <p:spPr/>
        <p:txBody>
          <a:bodyPr/>
          <a:lstStyle/>
          <a:p>
            <a:r>
              <a:rPr lang="en-US" dirty="0"/>
              <a:t> </a:t>
            </a:r>
            <a:endParaRPr lang="en-PK" dirty="0"/>
          </a:p>
        </p:txBody>
      </p:sp>
      <p:sp>
        <p:nvSpPr>
          <p:cNvPr id="3" name="Content Placeholder 2">
            <a:extLst>
              <a:ext uri="{FF2B5EF4-FFF2-40B4-BE49-F238E27FC236}">
                <a16:creationId xmlns:a16="http://schemas.microsoft.com/office/drawing/2014/main" id="{9C8A23E8-EA4A-4BBD-9A0D-B9E67A3093C0}"/>
              </a:ext>
            </a:extLst>
          </p:cNvPr>
          <p:cNvSpPr>
            <a:spLocks noGrp="1"/>
          </p:cNvSpPr>
          <p:nvPr>
            <p:ph idx="1"/>
          </p:nvPr>
        </p:nvSpPr>
        <p:spPr>
          <a:xfrm>
            <a:off x="1297878" y="1433003"/>
            <a:ext cx="10018713" cy="3124201"/>
          </a:xfrm>
        </p:spPr>
        <p:txBody>
          <a:bodyPr>
            <a:normAutofit/>
          </a:bodyPr>
          <a:lstStyle/>
          <a:p>
            <a:pPr marL="0" indent="0" algn="ctr">
              <a:buNone/>
            </a:pPr>
            <a:r>
              <a:rPr lang="en-US" sz="11500" b="1" dirty="0"/>
              <a:t>Thank You</a:t>
            </a:r>
            <a:endParaRPr lang="en-PK" sz="11500" b="1" dirty="0"/>
          </a:p>
        </p:txBody>
      </p:sp>
    </p:spTree>
    <p:extLst>
      <p:ext uri="{BB962C8B-B14F-4D97-AF65-F5344CB8AC3E}">
        <p14:creationId xmlns:p14="http://schemas.microsoft.com/office/powerpoint/2010/main" val="206752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689E-F712-4123-9998-30376BDF0063}"/>
              </a:ext>
            </a:extLst>
          </p:cNvPr>
          <p:cNvSpPr>
            <a:spLocks noGrp="1"/>
          </p:cNvSpPr>
          <p:nvPr>
            <p:ph type="title"/>
          </p:nvPr>
        </p:nvSpPr>
        <p:spPr/>
        <p:txBody>
          <a:bodyPr/>
          <a:lstStyle/>
          <a:p>
            <a:r>
              <a:rPr lang="en-US" dirty="0"/>
              <a:t>  </a:t>
            </a:r>
            <a:endParaRPr lang="en-PK" dirty="0"/>
          </a:p>
        </p:txBody>
      </p:sp>
      <p:sp>
        <p:nvSpPr>
          <p:cNvPr id="3" name="Content Placeholder 2">
            <a:extLst>
              <a:ext uri="{FF2B5EF4-FFF2-40B4-BE49-F238E27FC236}">
                <a16:creationId xmlns:a16="http://schemas.microsoft.com/office/drawing/2014/main" id="{F1CDCEC1-554C-440C-8BED-FCC0342984FD}"/>
              </a:ext>
            </a:extLst>
          </p:cNvPr>
          <p:cNvSpPr>
            <a:spLocks noGrp="1"/>
          </p:cNvSpPr>
          <p:nvPr>
            <p:ph idx="1"/>
          </p:nvPr>
        </p:nvSpPr>
        <p:spPr>
          <a:xfrm>
            <a:off x="684211" y="1529179"/>
            <a:ext cx="10945537" cy="3615267"/>
          </a:xfrm>
        </p:spPr>
        <p:txBody>
          <a:bodyPr>
            <a:normAutofit fontScale="92500" lnSpcReduction="10000"/>
          </a:bodyPr>
          <a:lstStyle/>
          <a:p>
            <a:r>
              <a:rPr lang="en-US" sz="2800" dirty="0"/>
              <a:t>The internet of things, or IoT, is a system of interrelated computing devices, mechanical and digital machines, objects, animals or people that are provided with unique identifiers (UIDs) and the ability to transfer data over a network without requiring human-to-human or human-to-computer interaction.</a:t>
            </a:r>
          </a:p>
          <a:p>
            <a:endParaRPr lang="en-US" sz="2800" dirty="0"/>
          </a:p>
          <a:p>
            <a:r>
              <a:rPr lang="en-US" sz="2800" dirty="0"/>
              <a:t>Internet of Things (IoT) is a system of devices connected to the Internet with the ability to collect and exchange data from users or environment with no human intervention</a:t>
            </a:r>
            <a:endParaRPr lang="en-PK" sz="2800" dirty="0"/>
          </a:p>
        </p:txBody>
      </p:sp>
    </p:spTree>
    <p:extLst>
      <p:ext uri="{BB962C8B-B14F-4D97-AF65-F5344CB8AC3E}">
        <p14:creationId xmlns:p14="http://schemas.microsoft.com/office/powerpoint/2010/main" val="106805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EFCA-0223-4DA2-B7C8-F387C1EBDCD6}"/>
              </a:ext>
            </a:extLst>
          </p:cNvPr>
          <p:cNvSpPr>
            <a:spLocks noGrp="1"/>
          </p:cNvSpPr>
          <p:nvPr>
            <p:ph type="title"/>
          </p:nvPr>
        </p:nvSpPr>
        <p:spPr/>
        <p:txBody>
          <a:bodyPr/>
          <a:lstStyle/>
          <a:p>
            <a:r>
              <a:rPr lang="en-US" dirty="0"/>
              <a:t>Things</a:t>
            </a:r>
            <a:endParaRPr lang="en-PK" dirty="0"/>
          </a:p>
        </p:txBody>
      </p:sp>
      <p:sp>
        <p:nvSpPr>
          <p:cNvPr id="3" name="Content Placeholder 2">
            <a:extLst>
              <a:ext uri="{FF2B5EF4-FFF2-40B4-BE49-F238E27FC236}">
                <a16:creationId xmlns:a16="http://schemas.microsoft.com/office/drawing/2014/main" id="{6E14C01A-0F09-4E2F-A027-29B7884FE803}"/>
              </a:ext>
            </a:extLst>
          </p:cNvPr>
          <p:cNvSpPr>
            <a:spLocks noGrp="1"/>
          </p:cNvSpPr>
          <p:nvPr>
            <p:ph idx="1"/>
          </p:nvPr>
        </p:nvSpPr>
        <p:spPr>
          <a:xfrm>
            <a:off x="1484311" y="2143216"/>
            <a:ext cx="10018713" cy="3124201"/>
          </a:xfrm>
        </p:spPr>
        <p:txBody>
          <a:bodyPr/>
          <a:lstStyle/>
          <a:p>
            <a:r>
              <a:rPr lang="en-US" b="0" i="0" dirty="0">
                <a:solidFill>
                  <a:srgbClr val="3B3835"/>
                </a:solidFill>
                <a:effectLst/>
                <a:latin typeface="Helvetica Neue"/>
              </a:rPr>
              <a:t>The device or the ‘thing’ in IoT could be any device embedded with electronics, software and sensor like a smart refrigerator, a smart air conditioner, lights in household, connected security systems or even a person with a heart monitor or an automobile.</a:t>
            </a:r>
            <a:endParaRPr lang="en-PK" dirty="0"/>
          </a:p>
        </p:txBody>
      </p:sp>
    </p:spTree>
    <p:extLst>
      <p:ext uri="{BB962C8B-B14F-4D97-AF65-F5344CB8AC3E}">
        <p14:creationId xmlns:p14="http://schemas.microsoft.com/office/powerpoint/2010/main" val="66868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1586-B863-4FDD-A7C9-0EF0D87FDB41}"/>
              </a:ext>
            </a:extLst>
          </p:cNvPr>
          <p:cNvSpPr>
            <a:spLocks noGrp="1"/>
          </p:cNvSpPr>
          <p:nvPr>
            <p:ph type="title"/>
          </p:nvPr>
        </p:nvSpPr>
        <p:spPr>
          <a:xfrm>
            <a:off x="1448800" y="330693"/>
            <a:ext cx="10018713" cy="1752599"/>
          </a:xfrm>
        </p:spPr>
        <p:txBody>
          <a:bodyPr/>
          <a:lstStyle/>
          <a:p>
            <a:r>
              <a:rPr lang="en-US" dirty="0"/>
              <a:t>Basic Architecture</a:t>
            </a:r>
            <a:endParaRPr lang="en-PK" dirty="0"/>
          </a:p>
        </p:txBody>
      </p:sp>
      <p:pic>
        <p:nvPicPr>
          <p:cNvPr id="4" name="Content Placeholder 3">
            <a:extLst>
              <a:ext uri="{FF2B5EF4-FFF2-40B4-BE49-F238E27FC236}">
                <a16:creationId xmlns:a16="http://schemas.microsoft.com/office/drawing/2014/main" id="{8DD71E85-8581-4729-8096-6453CABFA67A}"/>
              </a:ext>
            </a:extLst>
          </p:cNvPr>
          <p:cNvPicPr>
            <a:picLocks noGrp="1" noChangeAspect="1"/>
          </p:cNvPicPr>
          <p:nvPr>
            <p:ph idx="1"/>
          </p:nvPr>
        </p:nvPicPr>
        <p:blipFill>
          <a:blip r:embed="rId2"/>
          <a:stretch>
            <a:fillRect/>
          </a:stretch>
        </p:blipFill>
        <p:spPr>
          <a:xfrm>
            <a:off x="2760956" y="2083292"/>
            <a:ext cx="7534632" cy="4217256"/>
          </a:xfrm>
          <a:prstGeom prst="rect">
            <a:avLst/>
          </a:prstGeom>
        </p:spPr>
      </p:pic>
    </p:spTree>
    <p:extLst>
      <p:ext uri="{BB962C8B-B14F-4D97-AF65-F5344CB8AC3E}">
        <p14:creationId xmlns:p14="http://schemas.microsoft.com/office/powerpoint/2010/main" val="266949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6734-1B2A-4DE0-90E1-97424C1503FA}"/>
              </a:ext>
            </a:extLst>
          </p:cNvPr>
          <p:cNvSpPr>
            <a:spLocks noGrp="1"/>
          </p:cNvSpPr>
          <p:nvPr>
            <p:ph type="title"/>
          </p:nvPr>
        </p:nvSpPr>
        <p:spPr>
          <a:xfrm>
            <a:off x="1484310" y="190500"/>
            <a:ext cx="10018713" cy="1752599"/>
          </a:xfrm>
        </p:spPr>
        <p:txBody>
          <a:bodyPr/>
          <a:lstStyle/>
          <a:p>
            <a:r>
              <a:rPr lang="en-US" dirty="0"/>
              <a:t>Why IoT ?</a:t>
            </a:r>
            <a:endParaRPr lang="en-PK" dirty="0"/>
          </a:p>
        </p:txBody>
      </p:sp>
      <p:sp>
        <p:nvSpPr>
          <p:cNvPr id="3" name="Content Placeholder 2">
            <a:extLst>
              <a:ext uri="{FF2B5EF4-FFF2-40B4-BE49-F238E27FC236}">
                <a16:creationId xmlns:a16="http://schemas.microsoft.com/office/drawing/2014/main" id="{BB14C57C-5686-4B50-834F-CBC7B7D16000}"/>
              </a:ext>
            </a:extLst>
          </p:cNvPr>
          <p:cNvSpPr>
            <a:spLocks noGrp="1"/>
          </p:cNvSpPr>
          <p:nvPr>
            <p:ph idx="1"/>
          </p:nvPr>
        </p:nvSpPr>
        <p:spPr>
          <a:xfrm>
            <a:off x="1484310" y="1748901"/>
            <a:ext cx="10018713" cy="4042299"/>
          </a:xfrm>
        </p:spPr>
        <p:txBody>
          <a:bodyPr/>
          <a:lstStyle/>
          <a:p>
            <a:r>
              <a:rPr lang="en-US" dirty="0"/>
              <a:t> We are lazy </a:t>
            </a:r>
          </a:p>
          <a:p>
            <a:r>
              <a:rPr lang="en-US" dirty="0"/>
              <a:t> We want to automate everything </a:t>
            </a:r>
          </a:p>
          <a:p>
            <a:r>
              <a:rPr lang="en-US" dirty="0"/>
              <a:t>We want to control everything remotely</a:t>
            </a:r>
          </a:p>
          <a:p>
            <a:r>
              <a:rPr lang="en-US" dirty="0"/>
              <a:t>We want to see data in real-time</a:t>
            </a:r>
            <a:endParaRPr lang="en-PK" dirty="0"/>
          </a:p>
        </p:txBody>
      </p:sp>
    </p:spTree>
    <p:extLst>
      <p:ext uri="{BB962C8B-B14F-4D97-AF65-F5344CB8AC3E}">
        <p14:creationId xmlns:p14="http://schemas.microsoft.com/office/powerpoint/2010/main" val="119955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75000"/>
                  </a:schemeClr>
                </a:solidFill>
              </a:rPr>
              <a:t>Four Pillars of </a:t>
            </a:r>
            <a:r>
              <a:rPr lang="en-US" b="1" dirty="0">
                <a:solidFill>
                  <a:schemeClr val="accent1">
                    <a:lumMod val="75000"/>
                  </a:schemeClr>
                </a:solidFill>
              </a:rPr>
              <a:t>IoT </a:t>
            </a:r>
            <a:br>
              <a:rPr lang="en-US" dirty="0">
                <a:solidFill>
                  <a:schemeClr val="accent1">
                    <a:lumMod val="75000"/>
                  </a:schemeClr>
                </a:solidFill>
              </a:rPr>
            </a:br>
            <a:endParaRPr lang="en-US" dirty="0"/>
          </a:p>
        </p:txBody>
      </p:sp>
      <p:graphicFrame>
        <p:nvGraphicFramePr>
          <p:cNvPr id="4" name="Diagram 3"/>
          <p:cNvGraphicFramePr/>
          <p:nvPr/>
        </p:nvGraphicFramePr>
        <p:xfrm>
          <a:off x="1981200" y="14478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124200" y="5638801"/>
            <a:ext cx="4572000" cy="461665"/>
          </a:xfrm>
          <a:prstGeom prst="rect">
            <a:avLst/>
          </a:prstGeom>
          <a:noFill/>
        </p:spPr>
        <p:txBody>
          <a:bodyPr wrap="square" rtlCol="0">
            <a:spAutoFit/>
          </a:bodyPr>
          <a:lstStyle/>
          <a:p>
            <a:pPr algn="r"/>
            <a:r>
              <a:rPr lang="en-US" sz="2400" b="1" i="1" dirty="0">
                <a:solidFill>
                  <a:schemeClr val="accent1"/>
                </a:solidFill>
              </a:rPr>
              <a:t>Internet of Things (IoT)</a:t>
            </a:r>
          </a:p>
        </p:txBody>
      </p:sp>
      <p:pic>
        <p:nvPicPr>
          <p:cNvPr id="6" name="Picture 5" descr="cloud-base-analytics-diagram.png"/>
          <p:cNvPicPr>
            <a:picLocks noChangeAspect="1"/>
          </p:cNvPicPr>
          <p:nvPr/>
        </p:nvPicPr>
        <p:blipFill>
          <a:blip r:embed="rId7"/>
          <a:stretch>
            <a:fillRect/>
          </a:stretch>
        </p:blipFill>
        <p:spPr>
          <a:xfrm>
            <a:off x="8610601" y="5105401"/>
            <a:ext cx="1382129" cy="1260475"/>
          </a:xfrm>
          <a:prstGeom prst="rect">
            <a:avLst/>
          </a:prstGeom>
        </p:spPr>
      </p:pic>
      <p:graphicFrame>
        <p:nvGraphicFramePr>
          <p:cNvPr id="7" name="Diagram 6"/>
          <p:cNvGraphicFramePr/>
          <p:nvPr/>
        </p:nvGraphicFramePr>
        <p:xfrm>
          <a:off x="8001000" y="152400"/>
          <a:ext cx="1371600" cy="1066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E2A24D2-5F86-4386-9BEC-C7FE3860EE00}"/>
                                            </p:graphicEl>
                                          </p:spTgt>
                                        </p:tgtEl>
                                        <p:attrNameLst>
                                          <p:attrName>style.visibility</p:attrName>
                                        </p:attrNameLst>
                                      </p:cBhvr>
                                      <p:to>
                                        <p:strVal val="visible"/>
                                      </p:to>
                                    </p:set>
                                    <p:animEffect transition="in" filter="fade">
                                      <p:cBhvr>
                                        <p:cTn id="7" dur="2000"/>
                                        <p:tgtEl>
                                          <p:spTgt spid="4">
                                            <p:graphicEl>
                                              <a:dgm id="{9E2A24D2-5F86-4386-9BEC-C7FE3860EE0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8ED9546-EDB0-49FE-AF06-E829B0CE09DA}"/>
                                            </p:graphicEl>
                                          </p:spTgt>
                                        </p:tgtEl>
                                        <p:attrNameLst>
                                          <p:attrName>style.visibility</p:attrName>
                                        </p:attrNameLst>
                                      </p:cBhvr>
                                      <p:to>
                                        <p:strVal val="visible"/>
                                      </p:to>
                                    </p:set>
                                    <p:animEffect transition="in" filter="fade">
                                      <p:cBhvr>
                                        <p:cTn id="12" dur="2000"/>
                                        <p:tgtEl>
                                          <p:spTgt spid="4">
                                            <p:graphicEl>
                                              <a:dgm id="{D8ED9546-EDB0-49FE-AF06-E829B0CE09D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CD8309BE-B504-4B4A-8659-A063D60F0C63}"/>
                                            </p:graphicEl>
                                          </p:spTgt>
                                        </p:tgtEl>
                                        <p:attrNameLst>
                                          <p:attrName>style.visibility</p:attrName>
                                        </p:attrNameLst>
                                      </p:cBhvr>
                                      <p:to>
                                        <p:strVal val="visible"/>
                                      </p:to>
                                    </p:set>
                                    <p:animEffect transition="in" filter="fade">
                                      <p:cBhvr>
                                        <p:cTn id="15" dur="2000"/>
                                        <p:tgtEl>
                                          <p:spTgt spid="4">
                                            <p:graphicEl>
                                              <a:dgm id="{CD8309BE-B504-4B4A-8659-A063D60F0C6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60CB2C68-5DC7-4627-B7C2-6E7A6C036309}"/>
                                            </p:graphicEl>
                                          </p:spTgt>
                                        </p:tgtEl>
                                        <p:attrNameLst>
                                          <p:attrName>style.visibility</p:attrName>
                                        </p:attrNameLst>
                                      </p:cBhvr>
                                      <p:to>
                                        <p:strVal val="visible"/>
                                      </p:to>
                                    </p:set>
                                    <p:animEffect transition="in" filter="fade">
                                      <p:cBhvr>
                                        <p:cTn id="20" dur="2000"/>
                                        <p:tgtEl>
                                          <p:spTgt spid="4">
                                            <p:graphicEl>
                                              <a:dgm id="{60CB2C68-5DC7-4627-B7C2-6E7A6C03630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D8E51A95-701F-476F-93CD-8702BD6B8CAE}"/>
                                            </p:graphicEl>
                                          </p:spTgt>
                                        </p:tgtEl>
                                        <p:attrNameLst>
                                          <p:attrName>style.visibility</p:attrName>
                                        </p:attrNameLst>
                                      </p:cBhvr>
                                      <p:to>
                                        <p:strVal val="visible"/>
                                      </p:to>
                                    </p:set>
                                    <p:animEffect transition="in" filter="fade">
                                      <p:cBhvr>
                                        <p:cTn id="23" dur="2000"/>
                                        <p:tgtEl>
                                          <p:spTgt spid="4">
                                            <p:graphicEl>
                                              <a:dgm id="{D8E51A95-701F-476F-93CD-8702BD6B8CA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412A720-BDB5-4A46-BBC9-2DBDDA50A9B8}"/>
                                            </p:graphicEl>
                                          </p:spTgt>
                                        </p:tgtEl>
                                        <p:attrNameLst>
                                          <p:attrName>style.visibility</p:attrName>
                                        </p:attrNameLst>
                                      </p:cBhvr>
                                      <p:to>
                                        <p:strVal val="visible"/>
                                      </p:to>
                                    </p:set>
                                    <p:animEffect transition="in" filter="fade">
                                      <p:cBhvr>
                                        <p:cTn id="28" dur="2000"/>
                                        <p:tgtEl>
                                          <p:spTgt spid="4">
                                            <p:graphicEl>
                                              <a:dgm id="{0412A720-BDB5-4A46-BBC9-2DBDDA50A9B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1CA2543-E9BA-4965-B9E5-30FA2944215C}"/>
                                            </p:graphicEl>
                                          </p:spTgt>
                                        </p:tgtEl>
                                        <p:attrNameLst>
                                          <p:attrName>style.visibility</p:attrName>
                                        </p:attrNameLst>
                                      </p:cBhvr>
                                      <p:to>
                                        <p:strVal val="visible"/>
                                      </p:to>
                                    </p:set>
                                    <p:animEffect transition="in" filter="fade">
                                      <p:cBhvr>
                                        <p:cTn id="31" dur="2000"/>
                                        <p:tgtEl>
                                          <p:spTgt spid="4">
                                            <p:graphicEl>
                                              <a:dgm id="{71CA2543-E9BA-4965-B9E5-30FA2944215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55359B69-D686-4C78-A58C-ED09D5B84939}"/>
                                            </p:graphicEl>
                                          </p:spTgt>
                                        </p:tgtEl>
                                        <p:attrNameLst>
                                          <p:attrName>style.visibility</p:attrName>
                                        </p:attrNameLst>
                                      </p:cBhvr>
                                      <p:to>
                                        <p:strVal val="visible"/>
                                      </p:to>
                                    </p:set>
                                    <p:animEffect transition="in" filter="fade">
                                      <p:cBhvr>
                                        <p:cTn id="36" dur="2000"/>
                                        <p:tgtEl>
                                          <p:spTgt spid="4">
                                            <p:graphicEl>
                                              <a:dgm id="{55359B69-D686-4C78-A58C-ED09D5B8493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BDFD6CA3-BA8A-4406-924C-94265B2B6B51}"/>
                                            </p:graphicEl>
                                          </p:spTgt>
                                        </p:tgtEl>
                                        <p:attrNameLst>
                                          <p:attrName>style.visibility</p:attrName>
                                        </p:attrNameLst>
                                      </p:cBhvr>
                                      <p:to>
                                        <p:strVal val="visible"/>
                                      </p:to>
                                    </p:set>
                                    <p:animEffect transition="in" filter="fade">
                                      <p:cBhvr>
                                        <p:cTn id="39" dur="2000"/>
                                        <p:tgtEl>
                                          <p:spTgt spid="4">
                                            <p:graphicEl>
                                              <a:dgm id="{BDFD6CA3-BA8A-4406-924C-94265B2B6B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style>
          <a:lnRef idx="0">
            <a:schemeClr val="accent1"/>
          </a:lnRef>
          <a:fillRef idx="3">
            <a:schemeClr val="accent1"/>
          </a:fillRef>
          <a:effectRef idx="3">
            <a:schemeClr val="accent1"/>
          </a:effectRef>
          <a:fontRef idx="minor">
            <a:schemeClr val="lt1"/>
          </a:fontRef>
        </p:style>
        <p:txBody>
          <a:bodyPr>
            <a:normAutofit/>
          </a:bodyPr>
          <a:lstStyle/>
          <a:p>
            <a:r>
              <a:rPr lang="en-US" sz="3200" dirty="0"/>
              <a:t>Sensors/ Actuators</a:t>
            </a:r>
          </a:p>
        </p:txBody>
      </p:sp>
      <p:sp>
        <p:nvSpPr>
          <p:cNvPr id="3" name="Content Placeholder 2"/>
          <p:cNvSpPr>
            <a:spLocks noGrp="1"/>
          </p:cNvSpPr>
          <p:nvPr>
            <p:ph idx="1"/>
          </p:nvPr>
        </p:nvSpPr>
        <p:spPr>
          <a:xfrm>
            <a:off x="1790700" y="515327"/>
            <a:ext cx="8610600" cy="3307563"/>
          </a:xfrm>
        </p:spPr>
        <p:txBody>
          <a:bodyPr>
            <a:normAutofit/>
          </a:bodyPr>
          <a:lstStyle/>
          <a:p>
            <a:pPr algn="just">
              <a:buFont typeface="Wingdings" panose="05000000000000000000" pitchFamily="2" charset="2"/>
              <a:buChar char="q"/>
            </a:pPr>
            <a:r>
              <a:rPr lang="en-US" dirty="0"/>
              <a:t> “</a:t>
            </a:r>
            <a:r>
              <a:rPr lang="en-US" b="1" dirty="0"/>
              <a:t>Sensors”</a:t>
            </a:r>
            <a:r>
              <a:rPr lang="en-US" dirty="0"/>
              <a:t> are </a:t>
            </a:r>
            <a:r>
              <a:rPr lang="en-US" b="1" i="1" dirty="0"/>
              <a:t>Transducers, </a:t>
            </a:r>
            <a:r>
              <a:rPr lang="en-US" dirty="0"/>
              <a:t>which converts physical parameters (</a:t>
            </a:r>
            <a:r>
              <a:rPr lang="en-US" b="1" dirty="0">
                <a:solidFill>
                  <a:schemeClr val="accent1"/>
                </a:solidFill>
              </a:rPr>
              <a:t>Temperature, Pressure, Humidity, Gas Concentration </a:t>
            </a:r>
            <a:r>
              <a:rPr lang="en-US" dirty="0"/>
              <a:t>into </a:t>
            </a:r>
            <a:r>
              <a:rPr lang="en-US" b="1" i="1" dirty="0"/>
              <a:t>Electrical</a:t>
            </a:r>
            <a:r>
              <a:rPr lang="en-US" dirty="0"/>
              <a:t> parameters like </a:t>
            </a:r>
            <a:r>
              <a:rPr lang="en-US" b="1" i="1" dirty="0"/>
              <a:t>Voltage/ Current.</a:t>
            </a:r>
          </a:p>
          <a:p>
            <a:pPr>
              <a:buNone/>
            </a:pPr>
            <a:endParaRPr lang="en-US" b="1" i="1" dirty="0"/>
          </a:p>
        </p:txBody>
      </p:sp>
      <p:graphicFrame>
        <p:nvGraphicFramePr>
          <p:cNvPr id="4" name="Diagram 3"/>
          <p:cNvGraphicFramePr/>
          <p:nvPr>
            <p:extLst>
              <p:ext uri="{D42A27DB-BD31-4B8C-83A1-F6EECF244321}">
                <p14:modId xmlns:p14="http://schemas.microsoft.com/office/powerpoint/2010/main" val="988099671"/>
              </p:ext>
            </p:extLst>
          </p:nvPr>
        </p:nvGraphicFramePr>
        <p:xfrm>
          <a:off x="1981200" y="2560785"/>
          <a:ext cx="8077200"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209800" y="5562600"/>
            <a:ext cx="8001000" cy="707886"/>
          </a:xfrm>
          <a:prstGeom prst="rect">
            <a:avLst/>
          </a:prstGeom>
          <a:noFill/>
        </p:spPr>
        <p:txBody>
          <a:bodyPr wrap="square" rtlCol="0">
            <a:spAutoFit/>
          </a:bodyPr>
          <a:lstStyle/>
          <a:p>
            <a:pPr algn="ctr"/>
            <a:r>
              <a:rPr lang="en-US" sz="2000" b="1" dirty="0">
                <a:solidFill>
                  <a:srgbClr val="FF0000"/>
                </a:solidFill>
              </a:rPr>
              <a:t>Flow diagram how a </a:t>
            </a:r>
            <a:r>
              <a:rPr lang="en-US" sz="2000" b="1" dirty="0" err="1">
                <a:solidFill>
                  <a:srgbClr val="FF0000"/>
                </a:solidFill>
              </a:rPr>
              <a:t>Sensor,Senses</a:t>
            </a:r>
            <a:r>
              <a:rPr lang="en-US" sz="2000" b="1" dirty="0">
                <a:solidFill>
                  <a:srgbClr val="FF0000"/>
                </a:solidFill>
              </a:rPr>
              <a:t> Physical parameters and Convert it in-terms of Electrical parameters (Voltage/ Current)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3717"/>
            <a:ext cx="8229600" cy="868362"/>
          </a:xfrm>
        </p:spPr>
        <p:style>
          <a:lnRef idx="0">
            <a:schemeClr val="accent1"/>
          </a:lnRef>
          <a:fillRef idx="3">
            <a:schemeClr val="accent1"/>
          </a:fillRef>
          <a:effectRef idx="3">
            <a:schemeClr val="accent1"/>
          </a:effectRef>
          <a:fontRef idx="minor">
            <a:schemeClr val="lt1"/>
          </a:fontRef>
        </p:style>
        <p:txBody>
          <a:bodyPr>
            <a:normAutofit/>
          </a:bodyPr>
          <a:lstStyle/>
          <a:p>
            <a:r>
              <a:rPr lang="en-US" sz="3200" dirty="0">
                <a:solidFill>
                  <a:schemeClr val="bg1"/>
                </a:solidFill>
              </a:rPr>
              <a:t>Major Sensors for IoT Application</a:t>
            </a:r>
          </a:p>
        </p:txBody>
      </p:sp>
      <p:pic>
        <p:nvPicPr>
          <p:cNvPr id="1026" name="Picture 2"/>
          <p:cNvPicPr>
            <a:picLocks noChangeAspect="1" noChangeArrowheads="1"/>
          </p:cNvPicPr>
          <p:nvPr/>
        </p:nvPicPr>
        <p:blipFill>
          <a:blip r:embed="rId2"/>
          <a:srcRect/>
          <a:stretch>
            <a:fillRect/>
          </a:stretch>
        </p:blipFill>
        <p:spPr bwMode="auto">
          <a:xfrm>
            <a:off x="612559" y="1143000"/>
            <a:ext cx="11097087" cy="5741458"/>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164</TotalTime>
  <Words>639</Words>
  <Application>Microsoft Office PowerPoint</Application>
  <PresentationFormat>Widescreen</PresentationFormat>
  <Paragraphs>65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Corbel</vt:lpstr>
      <vt:lpstr>Helvetica Neue</vt:lpstr>
      <vt:lpstr>Wingdings</vt:lpstr>
      <vt:lpstr>Parallax</vt:lpstr>
      <vt:lpstr>The Internet Of Things </vt:lpstr>
      <vt:lpstr>Definition</vt:lpstr>
      <vt:lpstr>  </vt:lpstr>
      <vt:lpstr>Things</vt:lpstr>
      <vt:lpstr>Basic Architecture</vt:lpstr>
      <vt:lpstr>Why IoT ?</vt:lpstr>
      <vt:lpstr>Four Pillars of IoT  </vt:lpstr>
      <vt:lpstr>Sensors/ Actuators</vt:lpstr>
      <vt:lpstr>Major Sensors for IoT Application</vt:lpstr>
      <vt:lpstr>Actuators</vt:lpstr>
      <vt:lpstr> Processors/ Controllers  Development Boards </vt:lpstr>
      <vt:lpstr> Processors/ Controllers  Development Boards </vt:lpstr>
      <vt:lpstr> Processors/ Controllers  Development Boards </vt:lpstr>
      <vt:lpstr> Processors/ Controllers  Development Boards </vt:lpstr>
      <vt:lpstr> Development Platforms Arduino® </vt:lpstr>
      <vt:lpstr> Development Platforms Arduino® </vt:lpstr>
      <vt:lpstr> Development Platforms Raspberry Pi® </vt:lpstr>
      <vt:lpstr>Communication</vt:lpstr>
      <vt:lpstr>Network Protocols</vt:lpstr>
      <vt:lpstr>ThinkSpeak® Data Analytics</vt:lpstr>
      <vt:lpstr>Things to Consider….</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Things CS4250, CE4280 - Internet of Things</dc:title>
  <dc:creator>Shan usmani</dc:creator>
  <cp:lastModifiedBy>Shan usmani</cp:lastModifiedBy>
  <cp:revision>13</cp:revision>
  <dcterms:created xsi:type="dcterms:W3CDTF">2021-03-14T21:29:16Z</dcterms:created>
  <dcterms:modified xsi:type="dcterms:W3CDTF">2021-04-18T19:41:03Z</dcterms:modified>
</cp:coreProperties>
</file>